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66" r:id="rId6"/>
    <p:sldId id="276" r:id="rId7"/>
    <p:sldId id="269" r:id="rId8"/>
    <p:sldId id="270" r:id="rId9"/>
    <p:sldId id="271" r:id="rId10"/>
    <p:sldId id="272" r:id="rId11"/>
    <p:sldId id="273" r:id="rId12"/>
    <p:sldId id="274" r:id="rId13"/>
    <p:sldId id="261" r:id="rId14"/>
    <p:sldId id="262" r:id="rId15"/>
    <p:sldId id="263" r:id="rId16"/>
    <p:sldId id="265" r:id="rId17"/>
    <p:sldId id="26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FC99CA-A971-4CFB-8C3E-6AD6FA25B87F}" type="datetimeFigureOut">
              <a:rPr lang="en-US" smtClean="0"/>
              <a:t>7/Nov/2011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1B7AF-7EE9-43AE-BA4E-EDBB4DB5FB48}" type="slidenum">
              <a:rPr lang="en-US" smtClean="0"/>
              <a:t>‹#›</a:t>
            </a:fld>
            <a:endParaRPr lang="en-US"/>
          </a:p>
        </p:txBody>
      </p:sp>
    </p:spTree>
    <p:extLst>
      <p:ext uri="{BB962C8B-B14F-4D97-AF65-F5344CB8AC3E}">
        <p14:creationId xmlns:p14="http://schemas.microsoft.com/office/powerpoint/2010/main" val="2897291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C99CA-A971-4CFB-8C3E-6AD6FA25B87F}" type="datetimeFigureOut">
              <a:rPr lang="en-US" smtClean="0"/>
              <a:t>7/Nov/2011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1B7AF-7EE9-43AE-BA4E-EDBB4DB5FB48}" type="slidenum">
              <a:rPr lang="en-US" smtClean="0"/>
              <a:t>‹#›</a:t>
            </a:fld>
            <a:endParaRPr lang="en-US"/>
          </a:p>
        </p:txBody>
      </p:sp>
    </p:spTree>
    <p:extLst>
      <p:ext uri="{BB962C8B-B14F-4D97-AF65-F5344CB8AC3E}">
        <p14:creationId xmlns:p14="http://schemas.microsoft.com/office/powerpoint/2010/main" val="3769667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C99CA-A971-4CFB-8C3E-6AD6FA25B87F}" type="datetimeFigureOut">
              <a:rPr lang="en-US" smtClean="0"/>
              <a:t>7/Nov/2011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1B7AF-7EE9-43AE-BA4E-EDBB4DB5FB48}" type="slidenum">
              <a:rPr lang="en-US" smtClean="0"/>
              <a:t>‹#›</a:t>
            </a:fld>
            <a:endParaRPr lang="en-US"/>
          </a:p>
        </p:txBody>
      </p:sp>
    </p:spTree>
    <p:extLst>
      <p:ext uri="{BB962C8B-B14F-4D97-AF65-F5344CB8AC3E}">
        <p14:creationId xmlns:p14="http://schemas.microsoft.com/office/powerpoint/2010/main" val="274552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C99CA-A971-4CFB-8C3E-6AD6FA25B87F}" type="datetimeFigureOut">
              <a:rPr lang="en-US" smtClean="0"/>
              <a:t>7/Nov/2011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1B7AF-7EE9-43AE-BA4E-EDBB4DB5FB48}" type="slidenum">
              <a:rPr lang="en-US" smtClean="0"/>
              <a:t>‹#›</a:t>
            </a:fld>
            <a:endParaRPr lang="en-US"/>
          </a:p>
        </p:txBody>
      </p:sp>
    </p:spTree>
    <p:extLst>
      <p:ext uri="{BB962C8B-B14F-4D97-AF65-F5344CB8AC3E}">
        <p14:creationId xmlns:p14="http://schemas.microsoft.com/office/powerpoint/2010/main" val="93531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FC99CA-A971-4CFB-8C3E-6AD6FA25B87F}" type="datetimeFigureOut">
              <a:rPr lang="en-US" smtClean="0"/>
              <a:t>7/Nov/2011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1B7AF-7EE9-43AE-BA4E-EDBB4DB5FB48}" type="slidenum">
              <a:rPr lang="en-US" smtClean="0"/>
              <a:t>‹#›</a:t>
            </a:fld>
            <a:endParaRPr lang="en-US"/>
          </a:p>
        </p:txBody>
      </p:sp>
    </p:spTree>
    <p:extLst>
      <p:ext uri="{BB962C8B-B14F-4D97-AF65-F5344CB8AC3E}">
        <p14:creationId xmlns:p14="http://schemas.microsoft.com/office/powerpoint/2010/main" val="3956402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FC99CA-A971-4CFB-8C3E-6AD6FA25B87F}" type="datetimeFigureOut">
              <a:rPr lang="en-US" smtClean="0"/>
              <a:t>7/Nov/2011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1B7AF-7EE9-43AE-BA4E-EDBB4DB5FB48}" type="slidenum">
              <a:rPr lang="en-US" smtClean="0"/>
              <a:t>‹#›</a:t>
            </a:fld>
            <a:endParaRPr lang="en-US"/>
          </a:p>
        </p:txBody>
      </p:sp>
    </p:spTree>
    <p:extLst>
      <p:ext uri="{BB962C8B-B14F-4D97-AF65-F5344CB8AC3E}">
        <p14:creationId xmlns:p14="http://schemas.microsoft.com/office/powerpoint/2010/main" val="392108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FC99CA-A971-4CFB-8C3E-6AD6FA25B87F}" type="datetimeFigureOut">
              <a:rPr lang="en-US" smtClean="0"/>
              <a:t>7/Nov/2011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1B7AF-7EE9-43AE-BA4E-EDBB4DB5FB48}" type="slidenum">
              <a:rPr lang="en-US" smtClean="0"/>
              <a:t>‹#›</a:t>
            </a:fld>
            <a:endParaRPr lang="en-US"/>
          </a:p>
        </p:txBody>
      </p:sp>
    </p:spTree>
    <p:extLst>
      <p:ext uri="{BB962C8B-B14F-4D97-AF65-F5344CB8AC3E}">
        <p14:creationId xmlns:p14="http://schemas.microsoft.com/office/powerpoint/2010/main" val="2320953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FC99CA-A971-4CFB-8C3E-6AD6FA25B87F}" type="datetimeFigureOut">
              <a:rPr lang="en-US" smtClean="0"/>
              <a:t>7/Nov/2011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1B7AF-7EE9-43AE-BA4E-EDBB4DB5FB48}" type="slidenum">
              <a:rPr lang="en-US" smtClean="0"/>
              <a:t>‹#›</a:t>
            </a:fld>
            <a:endParaRPr lang="en-US"/>
          </a:p>
        </p:txBody>
      </p:sp>
    </p:spTree>
    <p:extLst>
      <p:ext uri="{BB962C8B-B14F-4D97-AF65-F5344CB8AC3E}">
        <p14:creationId xmlns:p14="http://schemas.microsoft.com/office/powerpoint/2010/main" val="46904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C99CA-A971-4CFB-8C3E-6AD6FA25B87F}" type="datetimeFigureOut">
              <a:rPr lang="en-US" smtClean="0"/>
              <a:t>7/Nov/2011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1B7AF-7EE9-43AE-BA4E-EDBB4DB5FB48}" type="slidenum">
              <a:rPr lang="en-US" smtClean="0"/>
              <a:t>‹#›</a:t>
            </a:fld>
            <a:endParaRPr lang="en-US"/>
          </a:p>
        </p:txBody>
      </p:sp>
    </p:spTree>
    <p:extLst>
      <p:ext uri="{BB962C8B-B14F-4D97-AF65-F5344CB8AC3E}">
        <p14:creationId xmlns:p14="http://schemas.microsoft.com/office/powerpoint/2010/main" val="393833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C99CA-A971-4CFB-8C3E-6AD6FA25B87F}" type="datetimeFigureOut">
              <a:rPr lang="en-US" smtClean="0"/>
              <a:t>7/Nov/2011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1B7AF-7EE9-43AE-BA4E-EDBB4DB5FB48}" type="slidenum">
              <a:rPr lang="en-US" smtClean="0"/>
              <a:t>‹#›</a:t>
            </a:fld>
            <a:endParaRPr lang="en-US"/>
          </a:p>
        </p:txBody>
      </p:sp>
    </p:spTree>
    <p:extLst>
      <p:ext uri="{BB962C8B-B14F-4D97-AF65-F5344CB8AC3E}">
        <p14:creationId xmlns:p14="http://schemas.microsoft.com/office/powerpoint/2010/main" val="1226080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C99CA-A971-4CFB-8C3E-6AD6FA25B87F}" type="datetimeFigureOut">
              <a:rPr lang="en-US" smtClean="0"/>
              <a:t>7/Nov/2011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1B7AF-7EE9-43AE-BA4E-EDBB4DB5FB48}" type="slidenum">
              <a:rPr lang="en-US" smtClean="0"/>
              <a:t>‹#›</a:t>
            </a:fld>
            <a:endParaRPr lang="en-US"/>
          </a:p>
        </p:txBody>
      </p:sp>
    </p:spTree>
    <p:extLst>
      <p:ext uri="{BB962C8B-B14F-4D97-AF65-F5344CB8AC3E}">
        <p14:creationId xmlns:p14="http://schemas.microsoft.com/office/powerpoint/2010/main" val="394617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C99CA-A971-4CFB-8C3E-6AD6FA25B87F}" type="datetimeFigureOut">
              <a:rPr lang="en-US" smtClean="0"/>
              <a:t>7/Nov/2011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1B7AF-7EE9-43AE-BA4E-EDBB4DB5FB48}" type="slidenum">
              <a:rPr lang="en-US" smtClean="0"/>
              <a:t>‹#›</a:t>
            </a:fld>
            <a:endParaRPr lang="en-US"/>
          </a:p>
        </p:txBody>
      </p:sp>
    </p:spTree>
    <p:extLst>
      <p:ext uri="{BB962C8B-B14F-4D97-AF65-F5344CB8AC3E}">
        <p14:creationId xmlns:p14="http://schemas.microsoft.com/office/powerpoint/2010/main" val="179771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200400"/>
            <a:ext cx="7772400" cy="1470025"/>
          </a:xfrm>
        </p:spPr>
        <p:style>
          <a:lnRef idx="2">
            <a:schemeClr val="accent3"/>
          </a:lnRef>
          <a:fillRef idx="1">
            <a:schemeClr val="lt1"/>
          </a:fillRef>
          <a:effectRef idx="0">
            <a:schemeClr val="accent3"/>
          </a:effectRef>
          <a:fontRef idx="minor">
            <a:schemeClr val="dk1"/>
          </a:fontRef>
        </p:style>
        <p:txBody>
          <a:bodyPr/>
          <a:lstStyle/>
          <a:p>
            <a:r>
              <a:rPr lang="en-US" dirty="0" err="1" smtClean="0">
                <a:latin typeface="Times New Roman" pitchFamily="18" charset="0"/>
                <a:cs typeface="Times New Roman" pitchFamily="18" charset="0"/>
              </a:rPr>
              <a:t>Samostalni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sakupljači</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medijima</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4876800"/>
            <a:ext cx="6400800" cy="1752600"/>
          </a:xfrm>
        </p:spPr>
        <p:style>
          <a:lnRef idx="1">
            <a:schemeClr val="accent3"/>
          </a:lnRef>
          <a:fillRef idx="2">
            <a:schemeClr val="accent3"/>
          </a:fillRef>
          <a:effectRef idx="1">
            <a:schemeClr val="accent3"/>
          </a:effectRef>
          <a:fontRef idx="minor">
            <a:schemeClr val="dk1"/>
          </a:fontRef>
        </p:style>
        <p:txBody>
          <a:bodyPr/>
          <a:lstStyle/>
          <a:p>
            <a:r>
              <a:rPr lang="en-US" dirty="0" err="1" smtClean="0">
                <a:latin typeface="Times New Roman" pitchFamily="18" charset="0"/>
                <a:cs typeface="Times New Roman" pitchFamily="18" charset="0"/>
              </a:rPr>
              <a:t>Sanja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Jovanovi</a:t>
            </a:r>
            <a:r>
              <a:rPr lang="sr-Latn-RS" dirty="0">
                <a:latin typeface="Times New Roman" pitchFamily="18" charset="0"/>
                <a:cs typeface="Times New Roman" pitchFamily="18" charset="0"/>
              </a:rPr>
              <a:t>ć</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00891"/>
            <a:ext cx="6076950" cy="2571750"/>
          </a:xfrm>
          <a:prstGeom prst="rect">
            <a:avLst/>
          </a:prstGeom>
        </p:spPr>
      </p:pic>
    </p:spTree>
    <p:extLst>
      <p:ext uri="{BB962C8B-B14F-4D97-AF65-F5344CB8AC3E}">
        <p14:creationId xmlns:p14="http://schemas.microsoft.com/office/powerpoint/2010/main" val="3376559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latin typeface="Times New Roman" pitchFamily="18" charset="0"/>
                <a:cs typeface="Times New Roman" pitchFamily="18" charset="0"/>
              </a:rPr>
              <a:t>Isečci iz tekstova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sr-Latn-R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Neformalno sakupljanje otpada predstavlja značajan način obezbeđivanja osnovne egzistencije za mnoge ranjive grupacije, naročito najsiromašnijih slojeva romske populacije. Međutim, treba napomenuti da socijalno ugroženi koji se bave sakupljanjem otpada nisu isključivo pripadnici romske populacije.</a:t>
            </a:r>
            <a:r>
              <a:rPr lang="sr-Latn-RS" sz="2400" dirty="0" smtClean="0">
                <a:latin typeface="Times New Roman" pitchFamily="18" charset="0"/>
                <a:cs typeface="Times New Roman" pitchFamily="18" charset="0"/>
              </a:rPr>
              <a:t>“</a:t>
            </a:r>
          </a:p>
          <a:p>
            <a:endParaRPr lang="sr-Latn-RS" sz="2400" dirty="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„Ovo </a:t>
            </a:r>
            <a:r>
              <a:rPr lang="sr-Latn-RS" sz="2400" dirty="0">
                <a:latin typeface="Times New Roman" pitchFamily="18" charset="0"/>
                <a:cs typeface="Times New Roman" pitchFamily="18" charset="0"/>
              </a:rPr>
              <a:t>je slika društva. Što je veća beda, sve je više onih koji prodaju polovnu robu iz kuće ili prikupljenu u kontejnerima, a Romi su tu stalni prodavci</a:t>
            </a:r>
            <a:r>
              <a:rPr lang="sr-Latn-R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4891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t>Isečci iz tekstova</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sr-Latn-RS" sz="2600" dirty="0" smtClean="0">
                <a:latin typeface="Times New Roman" pitchFamily="18" charset="0"/>
                <a:cs typeface="Times New Roman" pitchFamily="18" charset="0"/>
              </a:rPr>
              <a:t>„</a:t>
            </a:r>
            <a:r>
              <a:rPr lang="vi-VN" sz="2600" dirty="0" smtClean="0">
                <a:latin typeface="Times New Roman" pitchFamily="18" charset="0"/>
                <a:cs typeface="Times New Roman" pitchFamily="18" charset="0"/>
              </a:rPr>
              <a:t>Skupljamo i prodajemo sekundarne sirovine, šta god da nađemo, plastiku, metal, aluminijum i lim. Od toga možemo da zaradimo oko 10.000 mesečno, žena prima socijalnu pomoć od nekoliko hiljada, ali ni to nije dovoljno, priča Milan.</a:t>
            </a:r>
            <a:r>
              <a:rPr lang="sr-Latn-RS" sz="2600" dirty="0" smtClean="0">
                <a:latin typeface="Times New Roman" pitchFamily="18" charset="0"/>
                <a:cs typeface="Times New Roman" pitchFamily="18" charset="0"/>
              </a:rPr>
              <a:t>“</a:t>
            </a:r>
          </a:p>
          <a:p>
            <a:endParaRPr lang="sr-Latn-RS" sz="2600" dirty="0">
              <a:latin typeface="Times New Roman" pitchFamily="18" charset="0"/>
              <a:cs typeface="Times New Roman" pitchFamily="18" charset="0"/>
            </a:endParaRPr>
          </a:p>
          <a:p>
            <a:r>
              <a:rPr lang="sr-Latn-R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Dvorišta</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su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čista</a:t>
            </a:r>
            <a:r>
              <a:rPr lang="en-US" sz="2600" dirty="0">
                <a:latin typeface="Times New Roman" pitchFamily="18" charset="0"/>
                <a:cs typeface="Times New Roman" pitchFamily="18" charset="0"/>
              </a:rPr>
              <a:t>, a </a:t>
            </a:r>
            <a:r>
              <a:rPr lang="en-US" sz="2600" dirty="0" err="1">
                <a:latin typeface="Times New Roman" pitchFamily="18" charset="0"/>
                <a:cs typeface="Times New Roman" pitchFamily="18" charset="0"/>
              </a:rPr>
              <a:t>kartoni</a:t>
            </a:r>
            <a:r>
              <a:rPr lang="en-US" sz="2600" dirty="0">
                <a:latin typeface="Times New Roman" pitchFamily="18" charset="0"/>
                <a:cs typeface="Times New Roman" pitchFamily="18" charset="0"/>
              </a:rPr>
              <a:t> i </a:t>
            </a:r>
            <a:r>
              <a:rPr lang="en-US" sz="2600" dirty="0" err="1">
                <a:latin typeface="Times New Roman" pitchFamily="18" charset="0"/>
                <a:cs typeface="Times New Roman" pitchFamily="18" charset="0"/>
              </a:rPr>
              <a:t>flaše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koje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većina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skuplja</a:t>
            </a:r>
            <a:r>
              <a:rPr lang="en-US" sz="2600" dirty="0">
                <a:latin typeface="Times New Roman" pitchFamily="18" charset="0"/>
                <a:cs typeface="Times New Roman" pitchFamily="18" charset="0"/>
              </a:rPr>
              <a:t> i </a:t>
            </a:r>
            <a:r>
              <a:rPr lang="en-US" sz="2600" dirty="0" err="1">
                <a:latin typeface="Times New Roman" pitchFamily="18" charset="0"/>
                <a:cs typeface="Times New Roman" pitchFamily="18" charset="0"/>
              </a:rPr>
              <a:t>prodaje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skladište</a:t>
            </a:r>
            <a:r>
              <a:rPr lang="en-US" sz="2600" dirty="0">
                <a:latin typeface="Times New Roman" pitchFamily="18" charset="0"/>
                <a:cs typeface="Times New Roman" pitchFamily="18" charset="0"/>
              </a:rPr>
              <a:t> se u </a:t>
            </a:r>
            <a:r>
              <a:rPr lang="en-US" sz="2600" dirty="0" err="1">
                <a:latin typeface="Times New Roman" pitchFamily="18" charset="0"/>
                <a:cs typeface="Times New Roman" pitchFamily="18" charset="0"/>
              </a:rPr>
              <a:t>posebnom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delu</a:t>
            </a:r>
            <a:r>
              <a:rPr lang="en-US" sz="2600" dirty="0">
                <a:latin typeface="Times New Roman" pitchFamily="18" charset="0"/>
                <a:cs typeface="Times New Roman" pitchFamily="18" charset="0"/>
              </a:rPr>
              <a:t> i to </a:t>
            </a:r>
            <a:r>
              <a:rPr lang="en-US" sz="2600" dirty="0" err="1">
                <a:latin typeface="Times New Roman" pitchFamily="18" charset="0"/>
                <a:cs typeface="Times New Roman" pitchFamily="18" charset="0"/>
              </a:rPr>
              <a:t>vrlo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uredno</a:t>
            </a:r>
            <a:r>
              <a:rPr lang="en-US" sz="2600" dirty="0" smtClean="0">
                <a:latin typeface="Times New Roman" pitchFamily="18" charset="0"/>
                <a:cs typeface="Times New Roman" pitchFamily="18" charset="0"/>
              </a:rPr>
              <a:t>.</a:t>
            </a:r>
            <a:r>
              <a:rPr lang="sr-Latn-R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pPr marL="0" indent="0">
              <a:buNone/>
            </a:pPr>
            <a:r>
              <a:rPr lang="vi-VN" sz="2600" dirty="0" smtClean="0">
                <a:latin typeface="Times New Roman" pitchFamily="18" charset="0"/>
                <a:cs typeface="Times New Roman" pitchFamily="18" charset="0"/>
              </a:rPr>
              <a:t> </a:t>
            </a:r>
            <a:endParaRPr lang="sr-Latn-RS" sz="2600" dirty="0" smtClean="0">
              <a:latin typeface="Times New Roman" pitchFamily="18" charset="0"/>
              <a:cs typeface="Times New Roman" pitchFamily="18" charset="0"/>
            </a:endParaRPr>
          </a:p>
          <a:p>
            <a:r>
              <a:rPr lang="sr-Latn-R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Inače</a:t>
            </a:r>
            <a:r>
              <a:rPr lang="en-US" sz="2600" dirty="0">
                <a:latin typeface="Times New Roman" pitchFamily="18" charset="0"/>
                <a:cs typeface="Times New Roman" pitchFamily="18" charset="0"/>
              </a:rPr>
              <a:t>, u </a:t>
            </a:r>
            <a:r>
              <a:rPr lang="en-US" sz="2600" dirty="0" err="1">
                <a:latin typeface="Times New Roman" pitchFamily="18" charset="0"/>
                <a:cs typeface="Times New Roman" pitchFamily="18" charset="0"/>
              </a:rPr>
              <a:t>Boru</a:t>
            </a:r>
            <a:r>
              <a:rPr lang="en-US" sz="2600" dirty="0">
                <a:latin typeface="Times New Roman" pitchFamily="18" charset="0"/>
                <a:cs typeface="Times New Roman" pitchFamily="18" charset="0"/>
              </a:rPr>
              <a:t> je </a:t>
            </a:r>
            <a:r>
              <a:rPr lang="en-US" sz="2600" dirty="0" err="1">
                <a:latin typeface="Times New Roman" pitchFamily="18" charset="0"/>
                <a:cs typeface="Times New Roman" pitchFamily="18" charset="0"/>
              </a:rPr>
              <a:t>odavno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poznato</a:t>
            </a:r>
            <a:r>
              <a:rPr lang="en-US" sz="2600" dirty="0">
                <a:latin typeface="Times New Roman" pitchFamily="18" charset="0"/>
                <a:cs typeface="Times New Roman" pitchFamily="18" charset="0"/>
              </a:rPr>
              <a:t> da je </a:t>
            </a:r>
            <a:r>
              <a:rPr lang="en-US" sz="2600" dirty="0" err="1">
                <a:latin typeface="Times New Roman" pitchFamily="18" charset="0"/>
                <a:cs typeface="Times New Roman" pitchFamily="18" charset="0"/>
              </a:rPr>
              <a:t>trgovina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otpadnim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metalima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veoma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unosan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posao</a:t>
            </a:r>
            <a:r>
              <a:rPr lang="en-US" sz="2600" dirty="0">
                <a:latin typeface="Times New Roman" pitchFamily="18" charset="0"/>
                <a:cs typeface="Times New Roman" pitchFamily="18" charset="0"/>
              </a:rPr>
              <a:t>. Kilogram </a:t>
            </a:r>
            <a:r>
              <a:rPr lang="en-US" sz="2600" dirty="0" err="1">
                <a:latin typeface="Times New Roman" pitchFamily="18" charset="0"/>
                <a:cs typeface="Times New Roman" pitchFamily="18" charset="0"/>
              </a:rPr>
              <a:t>ukadenog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bakra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plaća</a:t>
            </a:r>
            <a:r>
              <a:rPr lang="en-US" sz="2600" dirty="0">
                <a:latin typeface="Times New Roman" pitchFamily="18" charset="0"/>
                <a:cs typeface="Times New Roman" pitchFamily="18" charset="0"/>
              </a:rPr>
              <a:t> se do 300 </a:t>
            </a:r>
            <a:r>
              <a:rPr lang="en-US" sz="2600" dirty="0" err="1">
                <a:latin typeface="Times New Roman" pitchFamily="18" charset="0"/>
                <a:cs typeface="Times New Roman" pitchFamily="18" charset="0"/>
              </a:rPr>
              <a:t>dinara</a:t>
            </a:r>
            <a:r>
              <a:rPr lang="en-US" sz="2600" dirty="0">
                <a:latin typeface="Times New Roman" pitchFamily="18" charset="0"/>
                <a:cs typeface="Times New Roman" pitchFamily="18" charset="0"/>
              </a:rPr>
              <a:t>, a </a:t>
            </a:r>
            <a:r>
              <a:rPr lang="en-US" sz="2600" dirty="0" err="1">
                <a:latin typeface="Times New Roman" pitchFamily="18" charset="0"/>
                <a:cs typeface="Times New Roman" pitchFamily="18" charset="0"/>
              </a:rPr>
              <a:t>preprodaje</a:t>
            </a:r>
            <a:r>
              <a:rPr lang="en-US" sz="2600" dirty="0">
                <a:latin typeface="Times New Roman" pitchFamily="18" charset="0"/>
                <a:cs typeface="Times New Roman" pitchFamily="18" charset="0"/>
              </a:rPr>
              <a:t> i </a:t>
            </a:r>
            <a:r>
              <a:rPr lang="en-US" sz="2600" dirty="0" err="1">
                <a:latin typeface="Times New Roman" pitchFamily="18" charset="0"/>
                <a:cs typeface="Times New Roman" pitchFamily="18" charset="0"/>
              </a:rPr>
              <a:t>dvostruko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skuplje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Zbog</a:t>
            </a:r>
            <a:r>
              <a:rPr lang="en-US" sz="2600" dirty="0">
                <a:latin typeface="Times New Roman" pitchFamily="18" charset="0"/>
                <a:cs typeface="Times New Roman" pitchFamily="18" charset="0"/>
              </a:rPr>
              <a:t> toga u </a:t>
            </a:r>
            <a:r>
              <a:rPr lang="en-US" sz="2600" dirty="0" err="1">
                <a:latin typeface="Times New Roman" pitchFamily="18" charset="0"/>
                <a:cs typeface="Times New Roman" pitchFamily="18" charset="0"/>
              </a:rPr>
              <a:t>lokalnoj</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samoupravi</a:t>
            </a:r>
            <a:r>
              <a:rPr lang="en-US" sz="2600" dirty="0">
                <a:latin typeface="Times New Roman" pitchFamily="18" charset="0"/>
                <a:cs typeface="Times New Roman" pitchFamily="18" charset="0"/>
              </a:rPr>
              <a:t> i </a:t>
            </a:r>
            <a:r>
              <a:rPr lang="en-US" sz="2600" dirty="0" err="1">
                <a:latin typeface="Times New Roman" pitchFamily="18" charset="0"/>
                <a:cs typeface="Times New Roman" pitchFamily="18" charset="0"/>
              </a:rPr>
              <a:t>razmišljaju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saznajemo</a:t>
            </a:r>
            <a:r>
              <a:rPr lang="en-US" sz="2600" dirty="0">
                <a:latin typeface="Times New Roman" pitchFamily="18" charset="0"/>
                <a:cs typeface="Times New Roman" pitchFamily="18" charset="0"/>
              </a:rPr>
              <a:t>, da </a:t>
            </a:r>
            <a:r>
              <a:rPr lang="en-US" sz="2600" dirty="0" err="1">
                <a:latin typeface="Times New Roman" pitchFamily="18" charset="0"/>
                <a:cs typeface="Times New Roman" pitchFamily="18" charset="0"/>
              </a:rPr>
              <a:t>zabrane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otkup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sekundarnih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sirovina</a:t>
            </a:r>
            <a:r>
              <a:rPr lang="en-US" sz="2600" dirty="0" smtClean="0">
                <a:latin typeface="Times New Roman" pitchFamily="18" charset="0"/>
                <a:cs typeface="Times New Roman" pitchFamily="18" charset="0"/>
              </a:rPr>
              <a:t>.</a:t>
            </a:r>
            <a:r>
              <a:rPr lang="sr-Latn-R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576894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t>Isečci iz tekstova</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sr-Latn-R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Individualni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sakupljači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sekundarnih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sirovina</a:t>
            </a:r>
            <a:r>
              <a:rPr lang="en-US" sz="2400" dirty="0" smtClean="0">
                <a:latin typeface="Times New Roman" pitchFamily="18" charset="0"/>
                <a:cs typeface="Times New Roman" pitchFamily="18" charset="0"/>
              </a:rPr>
              <a:t> bi </a:t>
            </a:r>
            <a:r>
              <a:rPr lang="en-US" sz="2400" dirty="0" err="1" smtClean="0">
                <a:latin typeface="Times New Roman" pitchFamily="18" charset="0"/>
                <a:cs typeface="Times New Roman" pitchFamily="18" charset="0"/>
              </a:rPr>
              <a:t>jedva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dočekali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kada</a:t>
            </a:r>
            <a:r>
              <a:rPr lang="en-US" sz="2400" dirty="0" smtClean="0">
                <a:latin typeface="Times New Roman" pitchFamily="18" charset="0"/>
                <a:cs typeface="Times New Roman" pitchFamily="18" charset="0"/>
              </a:rPr>
              <a:t> bi </a:t>
            </a:r>
            <a:r>
              <a:rPr lang="en-US" sz="2400" dirty="0" err="1" smtClean="0">
                <a:latin typeface="Times New Roman" pitchFamily="18" charset="0"/>
                <a:cs typeface="Times New Roman" pitchFamily="18" charset="0"/>
              </a:rPr>
              <a:t>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neko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pomogao</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ostvarivanju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želje</a:t>
            </a:r>
            <a:r>
              <a:rPr lang="en-US" sz="2400" dirty="0" smtClean="0">
                <a:latin typeface="Times New Roman" pitchFamily="18" charset="0"/>
                <a:cs typeface="Times New Roman" pitchFamily="18" charset="0"/>
              </a:rPr>
              <a:t> da </a:t>
            </a:r>
            <a:r>
              <a:rPr lang="en-US" sz="2400" dirty="0" err="1" smtClean="0">
                <a:latin typeface="Times New Roman" pitchFamily="18" charset="0"/>
                <a:cs typeface="Times New Roman" pitchFamily="18" charset="0"/>
              </a:rPr>
              <a:t>prestanu</a:t>
            </a:r>
            <a:r>
              <a:rPr lang="en-US" sz="2400" dirty="0" smtClean="0">
                <a:latin typeface="Times New Roman" pitchFamily="18" charset="0"/>
                <a:cs typeface="Times New Roman" pitchFamily="18" charset="0"/>
              </a:rPr>
              <a:t> da </a:t>
            </a:r>
            <a:r>
              <a:rPr lang="en-US" sz="2400" dirty="0" err="1" smtClean="0">
                <a:latin typeface="Times New Roman" pitchFamily="18" charset="0"/>
                <a:cs typeface="Times New Roman" pitchFamily="18" charset="0"/>
              </a:rPr>
              <a:t>budu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samostalne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zanatlije</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prekopavanju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kontejnera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što</a:t>
            </a:r>
            <a:r>
              <a:rPr lang="en-US" sz="2400" dirty="0" smtClean="0">
                <a:latin typeface="Times New Roman" pitchFamily="18" charset="0"/>
                <a:cs typeface="Times New Roman" pitchFamily="18" charset="0"/>
              </a:rPr>
              <a:t> je </a:t>
            </a:r>
            <a:r>
              <a:rPr lang="en-US" sz="2400" dirty="0" err="1" smtClean="0">
                <a:latin typeface="Times New Roman" pitchFamily="18" charset="0"/>
                <a:cs typeface="Times New Roman" pitchFamily="18" charset="0"/>
              </a:rPr>
              <a:t>postalo</a:t>
            </a:r>
            <a:r>
              <a:rPr lang="en-US" sz="2400" dirty="0" smtClean="0">
                <a:latin typeface="Times New Roman" pitchFamily="18" charset="0"/>
                <a:cs typeface="Times New Roman" pitchFamily="18" charset="0"/>
              </a:rPr>
              <a:t> i </a:t>
            </a:r>
            <a:r>
              <a:rPr lang="en-US" sz="2400" dirty="0" err="1" smtClean="0">
                <a:latin typeface="Times New Roman" pitchFamily="18" charset="0"/>
                <a:cs typeface="Times New Roman" pitchFamily="18" charset="0"/>
              </a:rPr>
              <a:t>nezakonito</a:t>
            </a:r>
            <a:r>
              <a:rPr lang="en-US" sz="2400" dirty="0" smtClean="0">
                <a:latin typeface="Times New Roman" pitchFamily="18" charset="0"/>
                <a:cs typeface="Times New Roman" pitchFamily="18" charset="0"/>
              </a:rPr>
              <a:t>, i </a:t>
            </a:r>
            <a:r>
              <a:rPr lang="en-US" sz="2400" dirty="0" err="1" smtClean="0">
                <a:latin typeface="Times New Roman" pitchFamily="18" charset="0"/>
                <a:cs typeface="Times New Roman" pitchFamily="18" charset="0"/>
              </a:rPr>
              <a:t>okupe</a:t>
            </a:r>
            <a:r>
              <a:rPr lang="en-US" sz="2400" dirty="0" smtClean="0">
                <a:latin typeface="Times New Roman" pitchFamily="18" charset="0"/>
                <a:cs typeface="Times New Roman" pitchFamily="18" charset="0"/>
              </a:rPr>
              <a:t> se u </a:t>
            </a:r>
            <a:r>
              <a:rPr lang="en-US" sz="2400" dirty="0" err="1" smtClean="0">
                <a:latin typeface="Times New Roman" pitchFamily="18" charset="0"/>
                <a:cs typeface="Times New Roman" pitchFamily="18" charset="0"/>
              </a:rPr>
              <a:t>socijalna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preduzeća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imaju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šanse</a:t>
            </a:r>
            <a:r>
              <a:rPr lang="en-US" sz="2400" dirty="0" smtClean="0">
                <a:latin typeface="Times New Roman" pitchFamily="18" charset="0"/>
                <a:cs typeface="Times New Roman" pitchFamily="18" charset="0"/>
              </a:rPr>
              <a:t> da se, pored </a:t>
            </a:r>
            <a:r>
              <a:rPr lang="en-US" sz="2400" dirty="0" err="1" smtClean="0">
                <a:latin typeface="Times New Roman" pitchFamily="18" charset="0"/>
                <a:cs typeface="Times New Roman" pitchFamily="18" charset="0"/>
              </a:rPr>
              <a:t>sve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brojnijih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privatnih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firmi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izbore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tržišta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kućnog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smeća</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a:t>
            </a:r>
          </a:p>
          <a:p>
            <a:endParaRPr lang="sr-Latn-RS" sz="2400" dirty="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Vest </a:t>
            </a:r>
            <a:r>
              <a:rPr lang="en-US" sz="2400" dirty="0">
                <a:latin typeface="Times New Roman" pitchFamily="18" charset="0"/>
                <a:cs typeface="Times New Roman" pitchFamily="18" charset="0"/>
              </a:rPr>
              <a:t>da </a:t>
            </a:r>
            <a:r>
              <a:rPr lang="en-US" sz="2400" dirty="0" err="1">
                <a:latin typeface="Times New Roman" pitchFamily="18" charset="0"/>
                <a:cs typeface="Times New Roman" pitchFamily="18" charset="0"/>
              </a:rPr>
              <a:t>su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lopovi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ukrali</a:t>
            </a:r>
            <a:r>
              <a:rPr lang="en-US" sz="2400" dirty="0">
                <a:latin typeface="Times New Roman" pitchFamily="18" charset="0"/>
                <a:cs typeface="Times New Roman" pitchFamily="18" charset="0"/>
              </a:rPr>
              <a:t> 20 </a:t>
            </a:r>
            <a:r>
              <a:rPr lang="en-US" sz="2400" dirty="0" err="1">
                <a:latin typeface="Times New Roman" pitchFamily="18" charset="0"/>
                <a:cs typeface="Times New Roman" pitchFamily="18" charset="0"/>
              </a:rPr>
              <a:t>metara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bakarnih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cevi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dovod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kiseonika</a:t>
            </a:r>
            <a:r>
              <a:rPr lang="en-US" sz="2400" dirty="0">
                <a:latin typeface="Times New Roman" pitchFamily="18" charset="0"/>
                <a:cs typeface="Times New Roman" pitchFamily="18" charset="0"/>
              </a:rPr>
              <a:t> u </a:t>
            </a:r>
            <a:r>
              <a:rPr lang="en-US" sz="2400" dirty="0" err="1">
                <a:latin typeface="Times New Roman" pitchFamily="18" charset="0"/>
                <a:cs typeface="Times New Roman" pitchFamily="18" charset="0"/>
              </a:rPr>
              <a:t>novopazarskoj</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bolnici</a:t>
            </a:r>
            <a:r>
              <a:rPr lang="en-US" sz="2400" dirty="0">
                <a:latin typeface="Times New Roman" pitchFamily="18" charset="0"/>
                <a:cs typeface="Times New Roman" pitchFamily="18" charset="0"/>
              </a:rPr>
              <a:t> i </a:t>
            </a:r>
            <a:r>
              <a:rPr lang="en-US" sz="2400" dirty="0" err="1">
                <a:latin typeface="Times New Roman" pitchFamily="18" charset="0"/>
                <a:cs typeface="Times New Roman" pitchFamily="18" charset="0"/>
              </a:rPr>
              <a:t>ugrozili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živote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nekoliko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desetina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pacijenata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šokirala</a:t>
            </a:r>
            <a:r>
              <a:rPr lang="en-US" sz="2400" dirty="0">
                <a:latin typeface="Times New Roman" pitchFamily="18" charset="0"/>
                <a:cs typeface="Times New Roman" pitchFamily="18" charset="0"/>
              </a:rPr>
              <a:t> je </a:t>
            </a:r>
            <a:r>
              <a:rPr lang="en-US" sz="2400" dirty="0" err="1">
                <a:latin typeface="Times New Roman" pitchFamily="18" charset="0"/>
                <a:cs typeface="Times New Roman" pitchFamily="18" charset="0"/>
              </a:rPr>
              <a:t>srpsku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javnost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Krađa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bakra</a:t>
            </a:r>
            <a:r>
              <a:rPr lang="en-US" sz="2400" dirty="0">
                <a:latin typeface="Times New Roman" pitchFamily="18" charset="0"/>
                <a:cs typeface="Times New Roman" pitchFamily="18" charset="0"/>
              </a:rPr>
              <a:t> u </a:t>
            </a:r>
            <a:r>
              <a:rPr lang="en-US" sz="2400" dirty="0" err="1">
                <a:latin typeface="Times New Roman" pitchFamily="18" charset="0"/>
                <a:cs typeface="Times New Roman" pitchFamily="18" charset="0"/>
              </a:rPr>
              <a:t>našoj</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zemlji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traje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godinama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pitanje</a:t>
            </a:r>
            <a:r>
              <a:rPr lang="en-US" sz="2400" dirty="0">
                <a:latin typeface="Times New Roman" pitchFamily="18" charset="0"/>
                <a:cs typeface="Times New Roman" pitchFamily="18" charset="0"/>
              </a:rPr>
              <a:t> je </a:t>
            </a:r>
            <a:r>
              <a:rPr lang="en-US" sz="2400" dirty="0" err="1">
                <a:latin typeface="Times New Roman" pitchFamily="18" charset="0"/>
                <a:cs typeface="Times New Roman" pitchFamily="18" charset="0"/>
              </a:rPr>
              <a:t>vremena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će</a:t>
            </a:r>
            <a:r>
              <a:rPr lang="en-US" sz="2400" dirty="0">
                <a:latin typeface="Times New Roman" pitchFamily="18" charset="0"/>
                <a:cs typeface="Times New Roman" pitchFamily="18" charset="0"/>
              </a:rPr>
              <a:t> se </a:t>
            </a:r>
            <a:r>
              <a:rPr lang="en-US" sz="2400" dirty="0" err="1">
                <a:latin typeface="Times New Roman" pitchFamily="18" charset="0"/>
                <a:cs typeface="Times New Roman" pitchFamily="18" charset="0"/>
              </a:rPr>
              <a:t>dogoditi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tragedija</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9816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latin typeface="Times New Roman" pitchFamily="18" charset="0"/>
                <a:cs typeface="Times New Roman" pitchFamily="18" charset="0"/>
              </a:rPr>
              <a:t>Komentari čitalaca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sr-Latn-R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Sad </a:t>
            </a:r>
            <a:r>
              <a:rPr lang="en-US" sz="2400" dirty="0" err="1">
                <a:latin typeface="Times New Roman" pitchFamily="18" charset="0"/>
                <a:cs typeface="Times New Roman" pitchFamily="18" charset="0"/>
              </a:rPr>
              <a:t>policija</a:t>
            </a:r>
            <a:r>
              <a:rPr lang="en-US" sz="2400" dirty="0">
                <a:latin typeface="Times New Roman" pitchFamily="18" charset="0"/>
                <a:cs typeface="Times New Roman" pitchFamily="18" charset="0"/>
              </a:rPr>
              <a:t> ne </a:t>
            </a:r>
            <a:r>
              <a:rPr lang="en-US" sz="2400" dirty="0" err="1">
                <a:latin typeface="Times New Roman" pitchFamily="18" charset="0"/>
                <a:cs typeface="Times New Roman" pitchFamily="18" charset="0"/>
              </a:rPr>
              <a:t>može</a:t>
            </a:r>
            <a:r>
              <a:rPr lang="en-US" sz="2400" dirty="0">
                <a:latin typeface="Times New Roman" pitchFamily="18" charset="0"/>
                <a:cs typeface="Times New Roman" pitchFamily="18" charset="0"/>
              </a:rPr>
              <a:t> da </a:t>
            </a:r>
            <a:r>
              <a:rPr lang="en-US" sz="2400" dirty="0" err="1">
                <a:latin typeface="Times New Roman" pitchFamily="18" charset="0"/>
                <a:cs typeface="Times New Roman" pitchFamily="18" charset="0"/>
              </a:rPr>
              <a:t>kaže</a:t>
            </a:r>
            <a:r>
              <a:rPr lang="en-US" sz="2400" dirty="0">
                <a:latin typeface="Times New Roman" pitchFamily="18" charset="0"/>
                <a:cs typeface="Times New Roman" pitchFamily="18" charset="0"/>
              </a:rPr>
              <a:t> da ne </a:t>
            </a:r>
            <a:r>
              <a:rPr lang="en-US" sz="2400" dirty="0" err="1">
                <a:latin typeface="Times New Roman" pitchFamily="18" charset="0"/>
                <a:cs typeface="Times New Roman" pitchFamily="18" charset="0"/>
              </a:rPr>
              <a:t>zna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gde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poklopci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šahtova</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bronzane</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biste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parkovima</a:t>
            </a:r>
            <a:r>
              <a:rPr lang="en-US" sz="2400" dirty="0">
                <a:latin typeface="Times New Roman" pitchFamily="18" charset="0"/>
                <a:cs typeface="Times New Roman" pitchFamily="18" charset="0"/>
              </a:rPr>
              <a:t> i </a:t>
            </a:r>
            <a:r>
              <a:rPr lang="en-US" sz="2400" dirty="0" err="1">
                <a:latin typeface="Times New Roman" pitchFamily="18" charset="0"/>
                <a:cs typeface="Times New Roman" pitchFamily="18" charset="0"/>
              </a:rPr>
              <a:t>trgovima</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telefonski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kablovi</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aluminijum</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nadzemnih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cevi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toplana</a:t>
            </a:r>
            <a:r>
              <a:rPr lang="en-US" sz="2400" dirty="0">
                <a:latin typeface="Times New Roman" pitchFamily="18" charset="0"/>
                <a:cs typeface="Times New Roman" pitchFamily="18" charset="0"/>
              </a:rPr>
              <a:t> i </a:t>
            </a:r>
            <a:r>
              <a:rPr lang="en-US" sz="2400" dirty="0" err="1">
                <a:latin typeface="Times New Roman" pitchFamily="18" charset="0"/>
                <a:cs typeface="Times New Roman" pitchFamily="18" charset="0"/>
              </a:rPr>
              <a:t>fabrika</a:t>
            </a:r>
            <a:r>
              <a:rPr lang="en-US" sz="2400" dirty="0">
                <a:latin typeface="Times New Roman" pitchFamily="18" charset="0"/>
                <a:cs typeface="Times New Roman" pitchFamily="18" charset="0"/>
              </a:rPr>
              <a:t> i </a:t>
            </a:r>
            <a:r>
              <a:rPr lang="en-US" sz="2400" dirty="0" err="1">
                <a:latin typeface="Times New Roman" pitchFamily="18" charset="0"/>
                <a:cs typeface="Times New Roman" pitchFamily="18" charset="0"/>
              </a:rPr>
              <a:t>slične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sekundarne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sirovine</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i </a:t>
            </a:r>
            <a:r>
              <a:rPr lang="en-US" sz="2400" dirty="0" err="1">
                <a:latin typeface="Times New Roman" pitchFamily="18" charset="0"/>
                <a:cs typeface="Times New Roman" pitchFamily="18" charset="0"/>
              </a:rPr>
              <a:t>komunalna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policija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posla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jer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ovi</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sindikalisti</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sobom</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ostavlja</a:t>
            </a:r>
            <a:r>
              <a:rPr lang="sr-Latn-RS" sz="2400" dirty="0" smtClean="0">
                <a:latin typeface="Times New Roman" pitchFamily="18" charset="0"/>
                <a:cs typeface="Times New Roman" pitchFamily="18" charset="0"/>
              </a:rPr>
              <a:t>j</a:t>
            </a:r>
            <a:r>
              <a:rPr lang="en-US" sz="2400" dirty="0" smtClean="0">
                <a:latin typeface="Times New Roman" pitchFamily="18" charset="0"/>
                <a:cs typeface="Times New Roman" pitchFamily="18" charset="0"/>
              </a:rPr>
              <a:t>u </a:t>
            </a:r>
            <a:r>
              <a:rPr lang="en-US" sz="2400" dirty="0" err="1">
                <a:latin typeface="Times New Roman" pitchFamily="18" charset="0"/>
                <a:cs typeface="Times New Roman" pitchFamily="18" charset="0"/>
              </a:rPr>
              <a:t>razbacano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smeće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iz</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kanti</a:t>
            </a:r>
            <a:r>
              <a:rPr lang="en-US" sz="2400" dirty="0">
                <a:latin typeface="Times New Roman" pitchFamily="18" charset="0"/>
                <a:cs typeface="Times New Roman" pitchFamily="18" charset="0"/>
              </a:rPr>
              <a:t> i </a:t>
            </a:r>
            <a:r>
              <a:rPr lang="en-US" sz="2400" dirty="0" err="1">
                <a:latin typeface="Times New Roman" pitchFamily="18" charset="0"/>
                <a:cs typeface="Times New Roman" pitchFamily="18" charset="0"/>
              </a:rPr>
              <a:t>kontejnera</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a:t>
            </a:r>
          </a:p>
          <a:p>
            <a:endParaRPr lang="sr-Latn-RS" sz="2400" dirty="0" smtClean="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„Pogledaj cenu bakra, pa će ti biti jasno!“</a:t>
            </a:r>
          </a:p>
          <a:p>
            <a:endParaRPr lang="sr-Latn-RS" sz="2400" dirty="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jel</a:t>
            </a:r>
            <a:r>
              <a:rPr lang="en-US" sz="2400" dirty="0" smtClean="0">
                <a:latin typeface="Times New Roman" pitchFamily="18" charset="0"/>
                <a:cs typeface="Times New Roman" pitchFamily="18" charset="0"/>
              </a:rPr>
              <a:t> bio </a:t>
            </a:r>
            <a:r>
              <a:rPr lang="en-US" sz="2400" dirty="0" err="1" smtClean="0">
                <a:latin typeface="Times New Roman" pitchFamily="18" charset="0"/>
                <a:cs typeface="Times New Roman" pitchFamily="18" charset="0"/>
              </a:rPr>
              <a:t>Kusturica</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Na </a:t>
            </a:r>
            <a:r>
              <a:rPr lang="en-US" sz="2400" dirty="0" err="1" smtClean="0">
                <a:latin typeface="Times New Roman" pitchFamily="18" charset="0"/>
                <a:cs typeface="Times New Roman" pitchFamily="18" charset="0"/>
              </a:rPr>
              <a:t>njima</a:t>
            </a:r>
            <a:r>
              <a:rPr lang="en-US" sz="2400" dirty="0" smtClean="0">
                <a:latin typeface="Times New Roman" pitchFamily="18" charset="0"/>
                <a:cs typeface="Times New Roman" pitchFamily="18" charset="0"/>
              </a:rPr>
              <a:t> se </a:t>
            </a:r>
            <a:r>
              <a:rPr lang="en-US" sz="2400" dirty="0" err="1" smtClean="0">
                <a:latin typeface="Times New Roman" pitchFamily="18" charset="0"/>
                <a:cs typeface="Times New Roman" pitchFamily="18" charset="0"/>
              </a:rPr>
              <a:t>obogatio</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a:t>
            </a:r>
          </a:p>
          <a:p>
            <a:endParaRPr lang="sr-Latn-RS" sz="24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074720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latin typeface="Times New Roman" pitchFamily="18" charset="0"/>
                <a:cs typeface="Times New Roman" pitchFamily="18" charset="0"/>
              </a:rPr>
              <a:t>Komentari čitalaca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sr-Latn-R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koliko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telefonskih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instalacija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prosečan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sakupljač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onesposobi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oguli</a:t>
            </a:r>
            <a:r>
              <a:rPr lang="sr-Latn-R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ukrade</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a:t>
            </a:r>
          </a:p>
          <a:p>
            <a:pPr marL="0" indent="0">
              <a:buNone/>
            </a:pPr>
            <a:endParaRPr lang="sr-Latn-RS" sz="2400" dirty="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Nego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a:t>
            </a:r>
            <a:r>
              <a:rPr lang="en-US" sz="2400" dirty="0" smtClean="0">
                <a:latin typeface="Times New Roman" pitchFamily="18" charset="0"/>
                <a:cs typeface="Times New Roman" pitchFamily="18" charset="0"/>
              </a:rPr>
              <a:t> </a:t>
            </a:r>
            <a:r>
              <a:rPr lang="sr-Latn-RS" sz="2400" dirty="0" smtClean="0">
                <a:latin typeface="Times New Roman" pitchFamily="18" charset="0"/>
                <a:cs typeface="Times New Roman" pitchFamily="18" charset="0"/>
              </a:rPr>
              <a:t>š</a:t>
            </a:r>
            <a:r>
              <a:rPr lang="en-US" sz="2400" dirty="0" smtClean="0">
                <a:latin typeface="Times New Roman" pitchFamily="18" charset="0"/>
                <a:cs typeface="Times New Roman" pitchFamily="18" charset="0"/>
              </a:rPr>
              <a:t>to </a:t>
            </a:r>
            <a:r>
              <a:rPr lang="en-US" sz="2400" dirty="0" err="1" smtClean="0">
                <a:latin typeface="Times New Roman" pitchFamily="18" charset="0"/>
                <a:cs typeface="Times New Roman" pitchFamily="18" charset="0"/>
              </a:rPr>
              <a:t>prave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foto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izlo</a:t>
            </a:r>
            <a:r>
              <a:rPr lang="sr-Latn-RS" sz="2400" dirty="0" smtClean="0">
                <a:latin typeface="Times New Roman" pitchFamily="18" charset="0"/>
                <a:cs typeface="Times New Roman" pitchFamily="18" charset="0"/>
              </a:rPr>
              <a:t>ž</a:t>
            </a:r>
            <a:r>
              <a:rPr lang="en-US" sz="2400" dirty="0" err="1" smtClean="0">
                <a:latin typeface="Times New Roman" pitchFamily="18" charset="0"/>
                <a:cs typeface="Times New Roman" pitchFamily="18" charset="0"/>
              </a:rPr>
              <a:t>bu</a:t>
            </a:r>
            <a:r>
              <a:rPr lang="en-US" sz="2400" dirty="0" smtClean="0">
                <a:latin typeface="Times New Roman" pitchFamily="18" charset="0"/>
                <a:cs typeface="Times New Roman" pitchFamily="18" charset="0"/>
              </a:rPr>
              <a:t>, je</a:t>
            </a:r>
            <a:r>
              <a:rPr lang="sr-Latn-RS" sz="2400" dirty="0" smtClean="0">
                <a:latin typeface="Times New Roman" pitchFamily="18" charset="0"/>
                <a:cs typeface="Times New Roman" pitchFamily="18" charset="0"/>
              </a:rPr>
              <a:t>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imaju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a:t>
            </a:r>
            <a:r>
              <a:rPr lang="sr-Latn-RS" sz="2400" dirty="0" smtClean="0">
                <a:latin typeface="Times New Roman" pitchFamily="18" charset="0"/>
                <a:cs typeface="Times New Roman" pitchFamily="18" charset="0"/>
              </a:rPr>
              <a:t>ž</a:t>
            </a:r>
            <a:r>
              <a:rPr lang="en-US" sz="2400" dirty="0" smtClean="0">
                <a:latin typeface="Times New Roman" pitchFamily="18" charset="0"/>
                <a:cs typeface="Times New Roman" pitchFamily="18" charset="0"/>
              </a:rPr>
              <a:t>da </a:t>
            </a:r>
            <a:r>
              <a:rPr lang="en-US" sz="2400" dirty="0" err="1" smtClean="0">
                <a:latin typeface="Times New Roman" pitchFamily="18" charset="0"/>
                <a:cs typeface="Times New Roman" pitchFamily="18" charset="0"/>
              </a:rPr>
              <a:t>slike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sakuplja</a:t>
            </a:r>
            <a:r>
              <a:rPr lang="sr-Latn-RS" sz="2400" dirty="0" smtClean="0">
                <a:latin typeface="Times New Roman" pitchFamily="18" charset="0"/>
                <a:cs typeface="Times New Roman" pitchFamily="18" charset="0"/>
              </a:rPr>
              <a:t>č</a:t>
            </a:r>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sekundarnih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sirovina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kako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sakupljaju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kablove</a:t>
            </a:r>
            <a:r>
              <a:rPr lang="en-US" sz="2400" dirty="0" smtClean="0">
                <a:latin typeface="Times New Roman" pitchFamily="18" charset="0"/>
                <a:cs typeface="Times New Roman" pitchFamily="18" charset="0"/>
              </a:rPr>
              <a:t>, </a:t>
            </a:r>
            <a:r>
              <a:rPr lang="sr-Latn-RS" sz="2400" dirty="0" smtClean="0">
                <a:latin typeface="Times New Roman" pitchFamily="18" charset="0"/>
                <a:cs typeface="Times New Roman" pitchFamily="18" charset="0"/>
              </a:rPr>
              <a:t>š</a:t>
            </a:r>
            <a:r>
              <a:rPr lang="en-US" sz="2400" dirty="0" err="1" smtClean="0">
                <a:latin typeface="Times New Roman" pitchFamily="18" charset="0"/>
                <a:cs typeface="Times New Roman" pitchFamily="18" charset="0"/>
              </a:rPr>
              <a:t>ine</a:t>
            </a:r>
            <a:r>
              <a:rPr lang="en-US" sz="2400" dirty="0" smtClean="0">
                <a:latin typeface="Times New Roman" pitchFamily="18" charset="0"/>
                <a:cs typeface="Times New Roman" pitchFamily="18" charset="0"/>
              </a:rPr>
              <a:t>, </a:t>
            </a:r>
            <a:r>
              <a:rPr lang="sr-Latn-RS" sz="2400" dirty="0" smtClean="0">
                <a:latin typeface="Times New Roman" pitchFamily="18" charset="0"/>
                <a:cs typeface="Times New Roman" pitchFamily="18" charset="0"/>
              </a:rPr>
              <a:t>š</a:t>
            </a:r>
            <a:r>
              <a:rPr lang="en-US" sz="2400" dirty="0" err="1" smtClean="0">
                <a:latin typeface="Times New Roman" pitchFamily="18" charset="0"/>
                <a:cs typeface="Times New Roman" pitchFamily="18" charset="0"/>
              </a:rPr>
              <a:t>ahtove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plo</a:t>
            </a:r>
            <a:r>
              <a:rPr lang="sr-Latn-RS" sz="2400" dirty="0" smtClean="0">
                <a:latin typeface="Times New Roman" pitchFamily="18" charset="0"/>
                <a:cs typeface="Times New Roman" pitchFamily="18" charset="0"/>
              </a:rPr>
              <a:t>č</a:t>
            </a:r>
            <a:r>
              <a:rPr lang="en-US" sz="2400" dirty="0" smtClean="0">
                <a:latin typeface="Times New Roman" pitchFamily="18" charset="0"/>
                <a:cs typeface="Times New Roman" pitchFamily="18" charset="0"/>
              </a:rPr>
              <a:t>e </a:t>
            </a:r>
            <a:r>
              <a:rPr lang="en-US" sz="2400" dirty="0" err="1" smtClean="0">
                <a:latin typeface="Times New Roman" pitchFamily="18" charset="0"/>
                <a:cs typeface="Times New Roman" pitchFamily="18" charset="0"/>
              </a:rPr>
              <a:t>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groblja</a:t>
            </a:r>
            <a:r>
              <a:rPr lang="en-US" sz="2400" dirty="0" smtClean="0">
                <a:latin typeface="Times New Roman" pitchFamily="18" charset="0"/>
                <a:cs typeface="Times New Roman" pitchFamily="18" charset="0"/>
              </a:rPr>
              <a:t>, statue </a:t>
            </a:r>
            <a:r>
              <a:rPr lang="en-US" sz="2400" dirty="0" err="1" smtClean="0">
                <a:latin typeface="Times New Roman" pitchFamily="18" charset="0"/>
                <a:cs typeface="Times New Roman" pitchFamily="18" charset="0"/>
              </a:rPr>
              <a:t>itd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zavr</a:t>
            </a:r>
            <a:r>
              <a:rPr lang="sr-Latn-RS" sz="2400" dirty="0" smtClean="0">
                <a:latin typeface="Times New Roman" pitchFamily="18" charset="0"/>
                <a:cs typeface="Times New Roman" pitchFamily="18" charset="0"/>
              </a:rPr>
              <a:t>š</a:t>
            </a:r>
            <a:r>
              <a:rPr lang="en-US" sz="2400" dirty="0" smtClean="0">
                <a:latin typeface="Times New Roman" pitchFamily="18" charset="0"/>
                <a:cs typeface="Times New Roman" pitchFamily="18" charset="0"/>
              </a:rPr>
              <a:t>e </a:t>
            </a:r>
            <a:r>
              <a:rPr lang="en-US" sz="2400" dirty="0" err="1" smtClean="0">
                <a:latin typeface="Times New Roman" pitchFamily="18" charset="0"/>
                <a:cs typeface="Times New Roman" pitchFamily="18" charset="0"/>
              </a:rPr>
              <a:t>izlo</a:t>
            </a:r>
            <a:r>
              <a:rPr lang="sr-Latn-RS" sz="2400" dirty="0" smtClean="0">
                <a:latin typeface="Times New Roman" pitchFamily="18" charset="0"/>
                <a:cs typeface="Times New Roman" pitchFamily="18" charset="0"/>
              </a:rPr>
              <a:t>ž</a:t>
            </a:r>
            <a:r>
              <a:rPr lang="en-US" sz="2400" dirty="0" err="1" smtClean="0">
                <a:latin typeface="Times New Roman" pitchFamily="18" charset="0"/>
                <a:cs typeface="Times New Roman" pitchFamily="18" charset="0"/>
              </a:rPr>
              <a:t>bu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mogu</a:t>
            </a:r>
            <a:r>
              <a:rPr lang="en-US" sz="2400" dirty="0" smtClean="0">
                <a:latin typeface="Times New Roman" pitchFamily="18" charset="0"/>
                <a:cs typeface="Times New Roman" pitchFamily="18" charset="0"/>
              </a:rPr>
              <a:t> to </a:t>
            </a:r>
            <a:r>
              <a:rPr lang="en-US" sz="2400" dirty="0" err="1" smtClean="0">
                <a:latin typeface="Times New Roman" pitchFamily="18" charset="0"/>
                <a:cs typeface="Times New Roman" pitchFamily="18" charset="0"/>
              </a:rPr>
              <a:t>fino</a:t>
            </a:r>
            <a:r>
              <a:rPr lang="en-US" sz="2400" dirty="0" smtClean="0">
                <a:latin typeface="Times New Roman" pitchFamily="18" charset="0"/>
                <a:cs typeface="Times New Roman" pitchFamily="18" charset="0"/>
              </a:rPr>
              <a:t> da </a:t>
            </a:r>
            <a:r>
              <a:rPr lang="en-US" sz="2400" dirty="0" err="1" smtClean="0">
                <a:latin typeface="Times New Roman" pitchFamily="18" charset="0"/>
                <a:cs typeface="Times New Roman" pitchFamily="18" charset="0"/>
              </a:rPr>
              <a:t>proslede</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MUP-u</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a:t>
            </a:r>
          </a:p>
          <a:p>
            <a:endParaRPr lang="sr-Latn-RS" sz="2400" dirty="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r>
              <a:rPr lang="en-US" sz="2400" dirty="0" err="1">
                <a:latin typeface="Times New Roman" pitchFamily="18" charset="0"/>
                <a:cs typeface="Times New Roman" pitchFamily="18" charset="0"/>
              </a:rPr>
              <a:t>izdvoji</a:t>
            </a:r>
            <a:r>
              <a:rPr lang="en-US" sz="2400" dirty="0">
                <a:latin typeface="Times New Roman" pitchFamily="18" charset="0"/>
                <a:cs typeface="Times New Roman" pitchFamily="18" charset="0"/>
              </a:rPr>
              <a:t> se </a:t>
            </a:r>
            <a:r>
              <a:rPr lang="en-US" sz="2400" dirty="0" err="1">
                <a:latin typeface="Times New Roman" pitchFamily="18" charset="0"/>
                <a:cs typeface="Times New Roman" pitchFamily="18" charset="0"/>
              </a:rPr>
              <a:t>za</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a:t>
            </a:r>
            <a:r>
              <a:rPr lang="sr-Latn-RS" sz="2400" dirty="0" smtClean="0">
                <a:latin typeface="Times New Roman" pitchFamily="18" charset="0"/>
                <a:cs typeface="Times New Roman" pitchFamily="18" charset="0"/>
              </a:rPr>
              <a:t>dž</a:t>
            </a:r>
            <a:r>
              <a:rPr lang="en-US" sz="2400" dirty="0" smtClean="0">
                <a:latin typeface="Times New Roman" pitchFamily="18" charset="0"/>
                <a:cs typeface="Times New Roman" pitchFamily="18" charset="0"/>
              </a:rPr>
              <a:t>et</a:t>
            </a:r>
            <a:r>
              <a:rPr lang="en-US" sz="2400" dirty="0">
                <a:latin typeface="Times New Roman" pitchFamily="18" charset="0"/>
                <a:cs typeface="Times New Roman" pitchFamily="18" charset="0"/>
              </a:rPr>
              <a:t>...a </a:t>
            </a:r>
            <a:r>
              <a:rPr lang="en-US" sz="2400" dirty="0" err="1">
                <a:latin typeface="Times New Roman" pitchFamily="18" charset="0"/>
                <a:cs typeface="Times New Roman" pitchFamily="18" charset="0"/>
              </a:rPr>
              <a:t>koliko</a:t>
            </a:r>
            <a:r>
              <a:rPr lang="en-US" sz="2400" dirty="0">
                <a:latin typeface="Times New Roman" pitchFamily="18" charset="0"/>
                <a:cs typeface="Times New Roman" pitchFamily="18" charset="0"/>
              </a:rPr>
              <a:t> se </a:t>
            </a:r>
            <a:r>
              <a:rPr lang="en-US" sz="2400" dirty="0" err="1">
                <a:latin typeface="Times New Roman" pitchFamily="18" charset="0"/>
                <a:cs typeface="Times New Roman" pitchFamily="18" charset="0"/>
              </a:rPr>
              <a:t>izdvoji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za</a:t>
            </a:r>
            <a:r>
              <a:rPr lang="en-US" sz="2400" dirty="0">
                <a:latin typeface="Times New Roman" pitchFamily="18" charset="0"/>
                <a:cs typeface="Times New Roman" pitchFamily="18" charset="0"/>
              </a:rPr>
              <a:t> </a:t>
            </a:r>
            <a:r>
              <a:rPr lang="sr-Latn-RS" sz="2400" dirty="0" err="1" smtClean="0">
                <a:latin typeface="Times New Roman" pitchFamily="18" charset="0"/>
                <a:cs typeface="Times New Roman" pitchFamily="18" charset="0"/>
              </a:rPr>
              <a:t>š</a:t>
            </a:r>
            <a:r>
              <a:rPr lang="en-US" sz="2400" dirty="0" err="1" smtClean="0">
                <a:latin typeface="Times New Roman" pitchFamily="18" charset="0"/>
                <a:cs typeface="Times New Roman" pitchFamily="18" charset="0"/>
              </a:rPr>
              <a:t>tete</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nanete</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kra</a:t>
            </a:r>
            <a:r>
              <a:rPr lang="sr-Latn-RS" sz="2400" dirty="0" smtClean="0">
                <a:latin typeface="Times New Roman" pitchFamily="18" charset="0"/>
                <a:cs typeface="Times New Roman" pitchFamily="18" charset="0"/>
              </a:rPr>
              <a:t>đ</a:t>
            </a:r>
            <a:r>
              <a:rPr lang="en-US" sz="2400" dirty="0" err="1" smtClean="0">
                <a:latin typeface="Times New Roman" pitchFamily="18" charset="0"/>
                <a:cs typeface="Times New Roman" pitchFamily="18" charset="0"/>
              </a:rPr>
              <a:t>om</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telefonskih</a:t>
            </a:r>
            <a:r>
              <a:rPr lang="en-US" sz="2400" dirty="0">
                <a:latin typeface="Times New Roman" pitchFamily="18" charset="0"/>
                <a:cs typeface="Times New Roman" pitchFamily="18" charset="0"/>
              </a:rPr>
              <a:t> i </a:t>
            </a:r>
            <a:r>
              <a:rPr lang="en-US" sz="2400" dirty="0" err="1">
                <a:latin typeface="Times New Roman" pitchFamily="18" charset="0"/>
                <a:cs typeface="Times New Roman" pitchFamily="18" charset="0"/>
              </a:rPr>
              <a:t>drugih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kablova</a:t>
            </a:r>
            <a:r>
              <a:rPr lang="en-US" sz="2400" dirty="0">
                <a:latin typeface="Times New Roman" pitchFamily="18" charset="0"/>
                <a:cs typeface="Times New Roman" pitchFamily="18" charset="0"/>
              </a:rPr>
              <a:t> i </a:t>
            </a:r>
            <a:r>
              <a:rPr lang="en-US" sz="2400" dirty="0" err="1">
                <a:latin typeface="Times New Roman" pitchFamily="18" charset="0"/>
                <a:cs typeface="Times New Roman" pitchFamily="18" charset="0"/>
              </a:rPr>
              <a:t>prodajom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sekundarne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sirovine</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sr-Latn-R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92142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latin typeface="Times New Roman" pitchFamily="18" charset="0"/>
                <a:cs typeface="Times New Roman" pitchFamily="18" charset="0"/>
              </a:rPr>
              <a:t>Komentari čitalaca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sr-Latn-R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Skoro</a:t>
            </a:r>
            <a:r>
              <a:rPr lang="en-US" sz="2400" dirty="0" smtClean="0">
                <a:latin typeface="Times New Roman" pitchFamily="18" charset="0"/>
                <a:cs typeface="Times New Roman" pitchFamily="18" charset="0"/>
              </a:rPr>
              <a:t> pro</a:t>
            </a:r>
            <a:r>
              <a:rPr lang="sr-Latn-RS" sz="2400" dirty="0" smtClean="0">
                <a:latin typeface="Times New Roman" pitchFamily="18" charset="0"/>
                <a:cs typeface="Times New Roman" pitchFamily="18" charset="0"/>
              </a:rPr>
              <a:t>č</a:t>
            </a:r>
            <a:r>
              <a:rPr lang="en-US" sz="2400" dirty="0" err="1" smtClean="0">
                <a:latin typeface="Times New Roman" pitchFamily="18" charset="0"/>
                <a:cs typeface="Times New Roman" pitchFamily="18" charset="0"/>
              </a:rPr>
              <a:t>itah</a:t>
            </a:r>
            <a:r>
              <a:rPr lang="en-US" sz="2400" dirty="0" smtClean="0">
                <a:latin typeface="Times New Roman" pitchFamily="18" charset="0"/>
                <a:cs typeface="Times New Roman" pitchFamily="18" charset="0"/>
              </a:rPr>
              <a:t> </a:t>
            </a:r>
            <a:r>
              <a:rPr lang="sr-Latn-RS" sz="2400" dirty="0" smtClean="0">
                <a:latin typeface="Times New Roman" pitchFamily="18" charset="0"/>
                <a:cs typeface="Times New Roman" pitchFamily="18" charset="0"/>
              </a:rPr>
              <a:t>č</a:t>
            </a:r>
            <a:r>
              <a:rPr lang="en-US" sz="2400" dirty="0" err="1" smtClean="0">
                <a:latin typeface="Times New Roman" pitchFamily="18" charset="0"/>
                <a:cs typeface="Times New Roman" pitchFamily="18" charset="0"/>
              </a:rPr>
              <a:t>lanak</a:t>
            </a:r>
            <a:r>
              <a:rPr lang="en-US" sz="2400" dirty="0" smtClean="0">
                <a:latin typeface="Times New Roman" pitchFamily="18" charset="0"/>
                <a:cs typeface="Times New Roman" pitchFamily="18" charset="0"/>
              </a:rPr>
              <a:t> da je </a:t>
            </a:r>
            <a:r>
              <a:rPr lang="sr-Latn-RS" sz="2400" dirty="0" err="1">
                <a:latin typeface="Times New Roman" pitchFamily="18" charset="0"/>
                <a:cs typeface="Times New Roman" pitchFamily="18" charset="0"/>
              </a:rPr>
              <a:t>ž</a:t>
            </a:r>
            <a:r>
              <a:rPr lang="en-US" sz="2400" dirty="0" err="1" smtClean="0">
                <a:latin typeface="Times New Roman" pitchFamily="18" charset="0"/>
                <a:cs typeface="Times New Roman" pitchFamily="18" charset="0"/>
              </a:rPr>
              <a:t>ena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Kini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zaradila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milijardu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evra</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nije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gre</a:t>
            </a:r>
            <a:r>
              <a:rPr lang="sr-Latn-RS" sz="2400" dirty="0" smtClean="0">
                <a:latin typeface="Times New Roman" pitchFamily="18" charset="0"/>
                <a:cs typeface="Times New Roman" pitchFamily="18" charset="0"/>
              </a:rPr>
              <a:t>š</a:t>
            </a:r>
            <a:r>
              <a:rPr lang="en-US" sz="2400" dirty="0" err="1" smtClean="0">
                <a:latin typeface="Times New Roman" pitchFamily="18" charset="0"/>
                <a:cs typeface="Times New Roman" pitchFamily="18" charset="0"/>
              </a:rPr>
              <a:t>ka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kucanju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manje</a:t>
            </a:r>
            <a:r>
              <a:rPr lang="en-US" sz="2400" dirty="0" smtClean="0">
                <a:latin typeface="Times New Roman" pitchFamily="18" charset="0"/>
                <a:cs typeface="Times New Roman" pitchFamily="18" charset="0"/>
              </a:rPr>
              <a:t> od 8-9 </a:t>
            </a:r>
            <a:r>
              <a:rPr lang="en-US" sz="2400" dirty="0" err="1" smtClean="0">
                <a:latin typeface="Times New Roman" pitchFamily="18" charset="0"/>
                <a:cs typeface="Times New Roman" pitchFamily="18" charset="0"/>
              </a:rPr>
              <a:t>godina</a:t>
            </a:r>
            <a:r>
              <a:rPr lang="en-US" sz="2400" dirty="0" smtClean="0">
                <a:latin typeface="Times New Roman" pitchFamily="18" charset="0"/>
                <a:cs typeface="Times New Roman" pitchFamily="18" charset="0"/>
              </a:rPr>
              <a:t> od </a:t>
            </a:r>
            <a:r>
              <a:rPr lang="en-US" sz="2400" dirty="0" err="1" smtClean="0">
                <a:latin typeface="Times New Roman" pitchFamily="18" charset="0"/>
                <a:cs typeface="Times New Roman" pitchFamily="18" charset="0"/>
              </a:rPr>
              <a:t>recikla</a:t>
            </a:r>
            <a:r>
              <a:rPr lang="sr-Latn-RS" sz="2400" dirty="0" smtClean="0">
                <a:latin typeface="Times New Roman" pitchFamily="18" charset="0"/>
                <a:cs typeface="Times New Roman" pitchFamily="18" charset="0"/>
              </a:rPr>
              <a:t>ž</a:t>
            </a:r>
            <a:r>
              <a:rPr lang="en-US" sz="2400" dirty="0" smtClean="0">
                <a:latin typeface="Times New Roman" pitchFamily="18" charset="0"/>
                <a:cs typeface="Times New Roman" pitchFamily="18" charset="0"/>
              </a:rPr>
              <a:t>e </a:t>
            </a:r>
            <a:r>
              <a:rPr lang="en-US" sz="2400" dirty="0" err="1" smtClean="0">
                <a:latin typeface="Times New Roman" pitchFamily="18" charset="0"/>
                <a:cs typeface="Times New Roman" pitchFamily="18" charset="0"/>
              </a:rPr>
              <a:t>kartona</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papira</a:t>
            </a:r>
            <a:r>
              <a:rPr lang="en-US" sz="2400" dirty="0" smtClean="0">
                <a:latin typeface="Times New Roman" pitchFamily="18" charset="0"/>
                <a:cs typeface="Times New Roman" pitchFamily="18" charset="0"/>
              </a:rPr>
              <a:t> i </a:t>
            </a:r>
            <a:r>
              <a:rPr lang="en-US" sz="2400" dirty="0" err="1" smtClean="0">
                <a:latin typeface="Times New Roman" pitchFamily="18" charset="0"/>
                <a:cs typeface="Times New Roman" pitchFamily="18" charset="0"/>
              </a:rPr>
              <a:t>hartije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ulice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svih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gradova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Kini</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Po</a:t>
            </a:r>
            <a:r>
              <a:rPr lang="sr-Latn-RS" sz="2400" dirty="0" smtClean="0">
                <a:latin typeface="Times New Roman" pitchFamily="18" charset="0"/>
                <a:cs typeface="Times New Roman" pitchFamily="18" charset="0"/>
              </a:rPr>
              <a:t>č</a:t>
            </a:r>
            <a:r>
              <a:rPr lang="en-US" sz="2400" dirty="0" err="1" smtClean="0">
                <a:latin typeface="Times New Roman" pitchFamily="18" charset="0"/>
                <a:cs typeface="Times New Roman" pitchFamily="18" charset="0"/>
              </a:rPr>
              <a:t>ela</a:t>
            </a:r>
            <a:r>
              <a:rPr lang="en-US" sz="2400" dirty="0" smtClean="0">
                <a:latin typeface="Times New Roman" pitchFamily="18" charset="0"/>
                <a:cs typeface="Times New Roman" pitchFamily="18" charset="0"/>
              </a:rPr>
              <a:t> je </a:t>
            </a:r>
            <a:r>
              <a:rPr lang="en-US" sz="2400" dirty="0" err="1" smtClean="0">
                <a:latin typeface="Times New Roman" pitchFamily="18" charset="0"/>
                <a:cs typeface="Times New Roman" pitchFamily="18" charset="0"/>
              </a:rPr>
              <a:t>kao</a:t>
            </a:r>
            <a:r>
              <a:rPr lang="en-US" sz="2400" dirty="0" smtClean="0">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uli</a:t>
            </a:r>
            <a:r>
              <a:rPr lang="sr-Latn-RS" sz="2400" b="1" dirty="0" smtClean="0">
                <a:solidFill>
                  <a:schemeClr val="tx1"/>
                </a:solidFill>
                <a:latin typeface="Times New Roman" pitchFamily="18" charset="0"/>
                <a:cs typeface="Times New Roman" pitchFamily="18" charset="0"/>
              </a:rPr>
              <a:t>č</a:t>
            </a:r>
            <a:r>
              <a:rPr lang="en-US" sz="2400" b="1" dirty="0" err="1" smtClean="0">
                <a:solidFill>
                  <a:schemeClr val="tx1"/>
                </a:solidFill>
                <a:latin typeface="Times New Roman" pitchFamily="18" charset="0"/>
                <a:cs typeface="Times New Roman" pitchFamily="18" charset="0"/>
              </a:rPr>
              <a:t>ni</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sakuplja</a:t>
            </a:r>
            <a:r>
              <a:rPr lang="sr-Latn-RS" sz="2400" b="1" dirty="0" smtClean="0">
                <a:solidFill>
                  <a:schemeClr val="tx1"/>
                </a:solidFill>
                <a:latin typeface="Times New Roman" pitchFamily="18" charset="0"/>
                <a:cs typeface="Times New Roman" pitchFamily="18" charset="0"/>
              </a:rPr>
              <a:t>č</a:t>
            </a:r>
            <a:r>
              <a:rPr lang="en-US" sz="2400" b="1" dirty="0" smtClean="0">
                <a:solidFill>
                  <a:schemeClr val="tx1"/>
                </a:solidFill>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takore</a:t>
            </a:r>
            <a:r>
              <a:rPr lang="sr-Latn-RS" sz="2400" dirty="0" smtClean="0">
                <a:latin typeface="Times New Roman" pitchFamily="18" charset="0"/>
                <a:cs typeface="Times New Roman" pitchFamily="18" charset="0"/>
              </a:rPr>
              <a:t>ć</a:t>
            </a:r>
            <a:r>
              <a:rPr lang="en-US" sz="2400" dirty="0" smtClean="0">
                <a:latin typeface="Times New Roman" pitchFamily="18" charset="0"/>
                <a:cs typeface="Times New Roman" pitchFamily="18" charset="0"/>
              </a:rPr>
              <a:t>i </a:t>
            </a:r>
            <a:r>
              <a:rPr lang="en-US" sz="2400" b="1" dirty="0" err="1" smtClean="0">
                <a:solidFill>
                  <a:schemeClr val="tx1"/>
                </a:solidFill>
                <a:latin typeface="Times New Roman" pitchFamily="18" charset="0"/>
                <a:cs typeface="Times New Roman" pitchFamily="18" charset="0"/>
              </a:rPr>
              <a:t>klo</a:t>
            </a:r>
            <a:r>
              <a:rPr lang="sr-Latn-RS" sz="2400" b="1" dirty="0" smtClean="0">
                <a:solidFill>
                  <a:schemeClr val="tx1"/>
                </a:solidFill>
                <a:latin typeface="Times New Roman" pitchFamily="18" charset="0"/>
                <a:cs typeface="Times New Roman" pitchFamily="18" charset="0"/>
              </a:rPr>
              <a:t>š</a:t>
            </a:r>
            <a:r>
              <a:rPr lang="en-US" sz="2400" b="1" dirty="0" smtClean="0">
                <a:solidFill>
                  <a:schemeClr val="tx1"/>
                </a:solidFill>
                <a:latin typeface="Times New Roman" pitchFamily="18" charset="0"/>
                <a:cs typeface="Times New Roman" pitchFamily="18" charset="0"/>
              </a:rPr>
              <a:t>ar</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Razvila</a:t>
            </a:r>
            <a:r>
              <a:rPr lang="en-US" sz="2400" dirty="0" smtClean="0">
                <a:latin typeface="Times New Roman" pitchFamily="18" charset="0"/>
                <a:cs typeface="Times New Roman" pitchFamily="18" charset="0"/>
              </a:rPr>
              <a:t> je </a:t>
            </a:r>
            <a:r>
              <a:rPr lang="en-US" sz="2400" dirty="0" err="1" smtClean="0">
                <a:latin typeface="Times New Roman" pitchFamily="18" charset="0"/>
                <a:cs typeface="Times New Roman" pitchFamily="18" charset="0"/>
              </a:rPr>
              <a:t>biznis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sistemu</a:t>
            </a:r>
            <a:r>
              <a:rPr lang="en-US" sz="2400" dirty="0" smtClean="0">
                <a:latin typeface="Times New Roman" pitchFamily="18" charset="0"/>
                <a:cs typeface="Times New Roman" pitchFamily="18" charset="0"/>
              </a:rPr>
              <a:t> multi </a:t>
            </a:r>
            <a:r>
              <a:rPr lang="en-US" sz="2400" dirty="0" err="1" smtClean="0">
                <a:latin typeface="Times New Roman" pitchFamily="18" charset="0"/>
                <a:cs typeface="Times New Roman" pitchFamily="18" charset="0"/>
              </a:rPr>
              <a:t>sakuplja</a:t>
            </a:r>
            <a:r>
              <a:rPr lang="sr-Latn-RS" sz="2400" dirty="0" smtClean="0">
                <a:latin typeface="Times New Roman" pitchFamily="18" charset="0"/>
                <a:cs typeface="Times New Roman" pitchFamily="18" charset="0"/>
              </a:rPr>
              <a:t>č</a:t>
            </a:r>
            <a:r>
              <a:rPr lang="en-US" sz="2400" dirty="0" smtClean="0">
                <a:latin typeface="Times New Roman" pitchFamily="18" charset="0"/>
                <a:cs typeface="Times New Roman" pitchFamily="18" charset="0"/>
              </a:rPr>
              <a:t>a u </a:t>
            </a:r>
            <a:r>
              <a:rPr lang="en-US" sz="2400" dirty="0" err="1" smtClean="0">
                <a:latin typeface="Times New Roman" pitchFamily="18" charset="0"/>
                <a:cs typeface="Times New Roman" pitchFamily="18" charset="0"/>
              </a:rPr>
              <a:t>svakom</a:t>
            </a:r>
            <a:r>
              <a:rPr lang="en-US" sz="2400" dirty="0" smtClean="0">
                <a:latin typeface="Times New Roman" pitchFamily="18" charset="0"/>
                <a:cs typeface="Times New Roman" pitchFamily="18" charset="0"/>
              </a:rPr>
              <a:t> od 112 </a:t>
            </a:r>
            <a:r>
              <a:rPr lang="en-US" sz="2400" dirty="0" err="1" smtClean="0">
                <a:latin typeface="Times New Roman" pitchFamily="18" charset="0"/>
                <a:cs typeface="Times New Roman" pitchFamily="18" charset="0"/>
              </a:rPr>
              <a:t>multimilionskih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gradova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Kini</a:t>
            </a:r>
            <a:r>
              <a:rPr lang="sr-Latn-RS" sz="2400" dirty="0" smtClean="0">
                <a:latin typeface="Times New Roman" pitchFamily="18" charset="0"/>
                <a:cs typeface="Times New Roman" pitchFamily="18" charset="0"/>
              </a:rPr>
              <a:t>.“</a:t>
            </a:r>
          </a:p>
          <a:p>
            <a:endParaRPr lang="sr-Latn-RS" sz="2400" dirty="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a:t>
            </a:r>
            <a:r>
              <a:rPr lang="sr-Latn-RS" sz="2400" dirty="0">
                <a:latin typeface="Times New Roman" pitchFamily="18" charset="0"/>
                <a:cs typeface="Times New Roman" pitchFamily="18" charset="0"/>
              </a:rPr>
              <a:t>pa ja bi </a:t>
            </a:r>
            <a:r>
              <a:rPr lang="sr-Latn-RS" sz="2400" b="1" dirty="0">
                <a:latin typeface="Times New Roman" pitchFamily="18" charset="0"/>
                <a:cs typeface="Times New Roman" pitchFamily="18" charset="0"/>
              </a:rPr>
              <a:t>ciganima</a:t>
            </a:r>
            <a:r>
              <a:rPr lang="sr-Latn-RS" sz="2400" dirty="0">
                <a:latin typeface="Times New Roman" pitchFamily="18" charset="0"/>
                <a:cs typeface="Times New Roman" pitchFamily="18" charset="0"/>
              </a:rPr>
              <a:t> narukvice stavio čim se približe nekom šahtu ili bisti da odma </a:t>
            </a:r>
            <a:r>
              <a:rPr lang="sr-Latn-RS" sz="2400" dirty="0" smtClean="0">
                <a:latin typeface="Times New Roman" pitchFamily="18" charset="0"/>
                <a:cs typeface="Times New Roman" pitchFamily="18" charset="0"/>
              </a:rPr>
              <a:t>zvone“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05197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latin typeface="Times New Roman" pitchFamily="18" charset="0"/>
                <a:cs typeface="Times New Roman" pitchFamily="18" charset="0"/>
              </a:rPr>
              <a:t>Komentari čitalaca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sr-Latn-R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Lako</a:t>
            </a:r>
            <a:r>
              <a:rPr lang="en-US" sz="2400" dirty="0" smtClean="0">
                <a:latin typeface="Times New Roman" pitchFamily="18" charset="0"/>
                <a:cs typeface="Times New Roman" pitchFamily="18" charset="0"/>
              </a:rPr>
              <a:t> bi se re</a:t>
            </a:r>
            <a:r>
              <a:rPr lang="sr-Latn-RS" sz="2400" dirty="0" smtClean="0">
                <a:latin typeface="Times New Roman" pitchFamily="18" charset="0"/>
                <a:cs typeface="Times New Roman" pitchFamily="18" charset="0"/>
              </a:rPr>
              <a:t>š</a:t>
            </a:r>
            <a:r>
              <a:rPr lang="en-US" sz="2400" dirty="0" err="1" smtClean="0">
                <a:latin typeface="Times New Roman" pitchFamily="18" charset="0"/>
                <a:cs typeface="Times New Roman" pitchFamily="18" charset="0"/>
              </a:rPr>
              <a:t>ilo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pitanje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kra</a:t>
            </a:r>
            <a:r>
              <a:rPr lang="sr-Latn-RS" sz="2400" dirty="0" smtClean="0">
                <a:latin typeface="Times New Roman" pitchFamily="18" charset="0"/>
                <a:cs typeface="Times New Roman" pitchFamily="18" charset="0"/>
              </a:rPr>
              <a:t>đ</a:t>
            </a:r>
            <a:r>
              <a:rPr lang="en-US" sz="2400" dirty="0" smtClean="0">
                <a:latin typeface="Times New Roman" pitchFamily="18" charset="0"/>
                <a:cs typeface="Times New Roman" pitchFamily="18" charset="0"/>
              </a:rPr>
              <a:t>e </a:t>
            </a:r>
            <a:r>
              <a:rPr lang="en-US" sz="2400" dirty="0" err="1" smtClean="0">
                <a:latin typeface="Times New Roman" pitchFamily="18" charset="0"/>
                <a:cs typeface="Times New Roman" pitchFamily="18" charset="0"/>
              </a:rPr>
              <a:t>bakra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Srbiji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a:t>
            </a:r>
            <a:r>
              <a:rPr lang="sr-Latn-RS" sz="2400" dirty="0" smtClean="0">
                <a:latin typeface="Times New Roman" pitchFamily="18" charset="0"/>
                <a:cs typeface="Times New Roman" pitchFamily="18" charset="0"/>
              </a:rPr>
              <a:t>š</a:t>
            </a:r>
            <a:r>
              <a:rPr lang="en-US" sz="2400" dirty="0" smtClean="0">
                <a:latin typeface="Times New Roman" pitchFamily="18" charset="0"/>
                <a:cs typeface="Times New Roman" pitchFamily="18" charset="0"/>
              </a:rPr>
              <a:t>to to </a:t>
            </a:r>
            <a:r>
              <a:rPr lang="en-US" sz="2400" dirty="0" err="1" smtClean="0">
                <a:latin typeface="Times New Roman" pitchFamily="18" charset="0"/>
                <a:cs typeface="Times New Roman" pitchFamily="18" charset="0"/>
              </a:rPr>
              <a:t>radi</a:t>
            </a:r>
            <a:r>
              <a:rPr lang="en-US" sz="2400" dirty="0" smtClean="0">
                <a:latin typeface="Times New Roman" pitchFamily="18" charset="0"/>
                <a:cs typeface="Times New Roman" pitchFamily="18" charset="0"/>
              </a:rPr>
              <a:t> u 99% </a:t>
            </a:r>
            <a:r>
              <a:rPr lang="en-US" sz="2400" dirty="0" err="1" smtClean="0">
                <a:latin typeface="Times New Roman" pitchFamily="18" charset="0"/>
                <a:cs typeface="Times New Roman" pitchFamily="18" charset="0"/>
              </a:rPr>
              <a:t>slu</a:t>
            </a:r>
            <a:r>
              <a:rPr lang="sr-Latn-RS" sz="2400" dirty="0" smtClean="0">
                <a:latin typeface="Times New Roman" pitchFamily="18" charset="0"/>
                <a:cs typeface="Times New Roman" pitchFamily="18" charset="0"/>
              </a:rPr>
              <a:t>č</a:t>
            </a:r>
            <a:r>
              <a:rPr lang="en-US" sz="2400" dirty="0" err="1" smtClean="0">
                <a:latin typeface="Times New Roman" pitchFamily="18" charset="0"/>
                <a:cs typeface="Times New Roman" pitchFamily="18" charset="0"/>
              </a:rPr>
              <a:t>ajeva</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odre</a:t>
            </a:r>
            <a:r>
              <a:rPr lang="sr-Latn-RS" sz="2400" b="1" dirty="0" smtClean="0">
                <a:latin typeface="Times New Roman" pitchFamily="18" charset="0"/>
                <a:cs typeface="Times New Roman" pitchFamily="18" charset="0"/>
              </a:rPr>
              <a:t>đ</a:t>
            </a:r>
            <a:r>
              <a:rPr lang="en-US" sz="2400" b="1" dirty="0" err="1" smtClean="0">
                <a:latin typeface="Times New Roman" pitchFamily="18" charset="0"/>
                <a:cs typeface="Times New Roman" pitchFamily="18" charset="0"/>
              </a:rPr>
              <a:t>ena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populacija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koja</a:t>
            </a:r>
            <a:r>
              <a:rPr lang="en-US" sz="2400" dirty="0" smtClean="0">
                <a:latin typeface="Times New Roman" pitchFamily="18" charset="0"/>
                <a:cs typeface="Times New Roman" pitchFamily="18" charset="0"/>
              </a:rPr>
              <a:t> je u </a:t>
            </a:r>
            <a:r>
              <a:rPr lang="en-US" sz="2400" dirty="0" err="1" smtClean="0">
                <a:latin typeface="Times New Roman" pitchFamily="18" charset="0"/>
                <a:cs typeface="Times New Roman" pitchFamily="18" charset="0"/>
              </a:rPr>
              <a:t>Srbiji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a:t>
            </a:r>
            <a:r>
              <a:rPr lang="sr-Latn-RS" sz="2400" dirty="0" smtClean="0">
                <a:latin typeface="Times New Roman" pitchFamily="18" charset="0"/>
                <a:cs typeface="Times New Roman" pitchFamily="18" charset="0"/>
              </a:rPr>
              <a:t>š</a:t>
            </a:r>
            <a:r>
              <a:rPr lang="en-US" sz="2400" dirty="0" err="1" smtClean="0">
                <a:latin typeface="Times New Roman" pitchFamily="18" charset="0"/>
                <a:cs typeface="Times New Roman" pitchFamily="18" charset="0"/>
              </a:rPr>
              <a:t>ti</a:t>
            </a:r>
            <a:r>
              <a:rPr lang="sr-Latn-RS" sz="2400" dirty="0" smtClean="0">
                <a:latin typeface="Times New Roman" pitchFamily="18" charset="0"/>
                <a:cs typeface="Times New Roman" pitchFamily="18" charset="0"/>
              </a:rPr>
              <a:t>ć</a:t>
            </a:r>
            <a:r>
              <a:rPr lang="en-US" sz="2400" dirty="0" err="1" smtClean="0">
                <a:latin typeface="Times New Roman" pitchFamily="18" charset="0"/>
                <a:cs typeface="Times New Roman" pitchFamily="18" charset="0"/>
              </a:rPr>
              <a:t>ena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kao</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 jel</a:t>
            </a:r>
            <a:r>
              <a:rPr lang="en-US" sz="2400" dirty="0" err="1" smtClean="0">
                <a:latin typeface="Times New Roman" pitchFamily="18" charset="0"/>
                <a:cs typeface="Times New Roman" pitchFamily="18" charset="0"/>
              </a:rPr>
              <a:t>te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ugro</a:t>
            </a:r>
            <a:r>
              <a:rPr lang="sr-Latn-RS" sz="2400" dirty="0" smtClean="0">
                <a:latin typeface="Times New Roman" pitchFamily="18" charset="0"/>
                <a:cs typeface="Times New Roman" pitchFamily="18" charset="0"/>
              </a:rPr>
              <a:t>ž</a:t>
            </a:r>
            <a:r>
              <a:rPr lang="en-US" sz="2400" dirty="0" err="1" smtClean="0">
                <a:latin typeface="Times New Roman" pitchFamily="18" charset="0"/>
                <a:cs typeface="Times New Roman" pitchFamily="18" charset="0"/>
              </a:rPr>
              <a:t>ena</a:t>
            </a:r>
            <a:r>
              <a:rPr lang="en-US" sz="2400" dirty="0" smtClean="0">
                <a:latin typeface="Times New Roman" pitchFamily="18" charset="0"/>
                <a:cs typeface="Times New Roman" pitchFamily="18" charset="0"/>
              </a:rPr>
              <a:t> i </a:t>
            </a:r>
            <a:r>
              <a:rPr lang="en-US" sz="2400" dirty="0" err="1" smtClean="0">
                <a:latin typeface="Times New Roman" pitchFamily="18" charset="0"/>
                <a:cs typeface="Times New Roman" pitchFamily="18" charset="0"/>
              </a:rPr>
              <a:t>kojoj</a:t>
            </a:r>
            <a:r>
              <a:rPr lang="en-US" sz="2400" dirty="0" smtClean="0">
                <a:latin typeface="Times New Roman" pitchFamily="18" charset="0"/>
                <a:cs typeface="Times New Roman" pitchFamily="18" charset="0"/>
              </a:rPr>
              <a:t> se </a:t>
            </a:r>
            <a:r>
              <a:rPr lang="en-US" sz="2400" dirty="0" err="1" smtClean="0">
                <a:latin typeface="Times New Roman" pitchFamily="18" charset="0"/>
                <a:cs typeface="Times New Roman" pitchFamily="18" charset="0"/>
              </a:rPr>
              <a:t>za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sve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vrste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kriminala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gleda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kroz</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prste</a:t>
            </a:r>
            <a:r>
              <a:rPr lang="en-US" sz="2400" dirty="0" smtClean="0">
                <a:latin typeface="Times New Roman" pitchFamily="18" charset="0"/>
                <a:cs typeface="Times New Roman" pitchFamily="18" charset="0"/>
              </a:rPr>
              <a:t>, re</a:t>
            </a:r>
            <a:r>
              <a:rPr lang="sr-Latn-RS" sz="2400" dirty="0" smtClean="0">
                <a:latin typeface="Times New Roman" pitchFamily="18" charset="0"/>
                <a:cs typeface="Times New Roman" pitchFamily="18" charset="0"/>
              </a:rPr>
              <a:t>š</a:t>
            </a:r>
            <a:r>
              <a:rPr lang="en-US" sz="2400" dirty="0" err="1" smtClean="0">
                <a:latin typeface="Times New Roman" pitchFamily="18" charset="0"/>
                <a:cs typeface="Times New Roman" pitchFamily="18" charset="0"/>
              </a:rPr>
              <a:t>enja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skoro</a:t>
            </a:r>
            <a:r>
              <a:rPr lang="en-US" sz="2400" dirty="0" smtClean="0">
                <a:latin typeface="Times New Roman" pitchFamily="18" charset="0"/>
                <a:cs typeface="Times New Roman" pitchFamily="18" charset="0"/>
              </a:rPr>
              <a:t> ne</a:t>
            </a:r>
            <a:r>
              <a:rPr lang="sr-Latn-RS" sz="2400" dirty="0" smtClean="0">
                <a:latin typeface="Times New Roman" pitchFamily="18" charset="0"/>
                <a:cs typeface="Times New Roman" pitchFamily="18" charset="0"/>
              </a:rPr>
              <a:t>ć</a:t>
            </a:r>
            <a:r>
              <a:rPr lang="en-US" sz="2400" dirty="0" smtClean="0">
                <a:latin typeface="Times New Roman" pitchFamily="18" charset="0"/>
                <a:cs typeface="Times New Roman" pitchFamily="18" charset="0"/>
              </a:rPr>
              <a:t>e </a:t>
            </a:r>
            <a:r>
              <a:rPr lang="en-US" sz="2400" dirty="0" err="1" smtClean="0">
                <a:latin typeface="Times New Roman" pitchFamily="18" charset="0"/>
                <a:cs typeface="Times New Roman" pitchFamily="18" charset="0"/>
              </a:rPr>
              <a:t>biti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nekog</a:t>
            </a:r>
            <a:r>
              <a:rPr lang="en-US" sz="2400" dirty="0" smtClean="0">
                <a:latin typeface="Times New Roman" pitchFamily="18" charset="0"/>
                <a:cs typeface="Times New Roman" pitchFamily="18" charset="0"/>
              </a:rPr>
              <a:t> od </a:t>
            </a:r>
            <a:r>
              <a:rPr lang="en-US" sz="2400" dirty="0" err="1" smtClean="0">
                <a:latin typeface="Times New Roman" pitchFamily="18" charset="0"/>
                <a:cs typeface="Times New Roman" pitchFamily="18" charset="0"/>
              </a:rPr>
              <a:t>njih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osudi</a:t>
            </a:r>
            <a:r>
              <a:rPr lang="sr-Latn-RS" sz="2400" dirty="0" smtClean="0">
                <a:latin typeface="Times New Roman" pitchFamily="18" charset="0"/>
                <a:cs typeface="Times New Roman" pitchFamily="18" charset="0"/>
              </a:rPr>
              <a:t>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zbog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kra</a:t>
            </a:r>
            <a:r>
              <a:rPr lang="sr-Latn-RS" sz="2400" dirty="0" smtClean="0">
                <a:latin typeface="Times New Roman" pitchFamily="18" charset="0"/>
                <a:cs typeface="Times New Roman" pitchFamily="18" charset="0"/>
              </a:rPr>
              <a:t>đ</a:t>
            </a:r>
            <a:r>
              <a:rPr lang="en-US" sz="2400" dirty="0" smtClean="0">
                <a:latin typeface="Times New Roman" pitchFamily="18" charset="0"/>
                <a:cs typeface="Times New Roman" pitchFamily="18" charset="0"/>
              </a:rPr>
              <a:t>e, </a:t>
            </a:r>
            <a:r>
              <a:rPr lang="en-US" sz="2400" dirty="0" err="1" smtClean="0">
                <a:latin typeface="Times New Roman" pitchFamily="18" charset="0"/>
                <a:cs typeface="Times New Roman" pitchFamily="18" charset="0"/>
              </a:rPr>
              <a:t>cela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familija</a:t>
            </a:r>
            <a:r>
              <a:rPr lang="en-US" sz="2400" dirty="0" smtClean="0">
                <a:latin typeface="Times New Roman" pitchFamily="18" charset="0"/>
                <a:cs typeface="Times New Roman" pitchFamily="18" charset="0"/>
              </a:rPr>
              <a:t> ode da </a:t>
            </a:r>
            <a:r>
              <a:rPr lang="en-US" sz="2400" dirty="0" err="1" smtClean="0">
                <a:latin typeface="Times New Roman" pitchFamily="18" charset="0"/>
                <a:cs typeface="Times New Roman" pitchFamily="18" charset="0"/>
              </a:rPr>
              <a:t>tra</a:t>
            </a:r>
            <a:r>
              <a:rPr lang="sr-Latn-RS" sz="2400" dirty="0" smtClean="0">
                <a:latin typeface="Times New Roman" pitchFamily="18" charset="0"/>
                <a:cs typeface="Times New Roman" pitchFamily="18" charset="0"/>
              </a:rPr>
              <a:t>ž</a:t>
            </a:r>
            <a:r>
              <a:rPr lang="en-US" sz="2400" dirty="0" smtClean="0">
                <a:latin typeface="Times New Roman" pitchFamily="18" charset="0"/>
                <a:cs typeface="Times New Roman" pitchFamily="18" charset="0"/>
              </a:rPr>
              <a:t>i </a:t>
            </a:r>
            <a:r>
              <a:rPr lang="en-US" sz="2400" dirty="0" err="1" smtClean="0">
                <a:latin typeface="Times New Roman" pitchFamily="18" charset="0"/>
                <a:cs typeface="Times New Roman" pitchFamily="18" charset="0"/>
              </a:rPr>
              <a:t>politi</a:t>
            </a:r>
            <a:r>
              <a:rPr lang="sr-Latn-RS" sz="2400" dirty="0" smtClean="0">
                <a:latin typeface="Times New Roman" pitchFamily="18" charset="0"/>
                <a:cs typeface="Times New Roman" pitchFamily="18" charset="0"/>
              </a:rPr>
              <a:t>č</a:t>
            </a:r>
            <a:r>
              <a:rPr lang="en-US" sz="2400" dirty="0" err="1" smtClean="0">
                <a:latin typeface="Times New Roman" pitchFamily="18" charset="0"/>
                <a:cs typeface="Times New Roman" pitchFamily="18" charset="0"/>
              </a:rPr>
              <a:t>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azil</a:t>
            </a:r>
            <a:r>
              <a:rPr lang="en-US" sz="2400" dirty="0" smtClean="0">
                <a:latin typeface="Times New Roman" pitchFamily="18" charset="0"/>
                <a:cs typeface="Times New Roman" pitchFamily="18" charset="0"/>
              </a:rPr>
              <a:t> u EU i </a:t>
            </a:r>
            <a:r>
              <a:rPr lang="en-US" sz="2400" dirty="0" err="1" smtClean="0">
                <a:latin typeface="Times New Roman" pitchFamily="18" charset="0"/>
                <a:cs typeface="Times New Roman" pitchFamily="18" charset="0"/>
              </a:rPr>
              <a:t>eto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muke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ovoj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nesposobnoj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vlasti</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a:t>
            </a:r>
          </a:p>
          <a:p>
            <a:endParaRPr lang="sr-Latn-RS" sz="2400" dirty="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a:t>
            </a:r>
            <a:r>
              <a:rPr lang="en-US" sz="2400" dirty="0" err="1">
                <a:latin typeface="Times New Roman" pitchFamily="18" charset="0"/>
                <a:cs typeface="Times New Roman" pitchFamily="18" charset="0"/>
              </a:rPr>
              <a:t>Šta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država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čini</a:t>
            </a:r>
            <a:r>
              <a:rPr lang="en-US" sz="2400" dirty="0">
                <a:latin typeface="Times New Roman" pitchFamily="18" charset="0"/>
                <a:cs typeface="Times New Roman" pitchFamily="18" charset="0"/>
              </a:rPr>
              <a:t> da </a:t>
            </a:r>
            <a:r>
              <a:rPr lang="en-US" sz="2400" dirty="0" err="1">
                <a:latin typeface="Times New Roman" pitchFamily="18" charset="0"/>
                <a:cs typeface="Times New Roman" pitchFamily="18" charset="0"/>
              </a:rPr>
              <a:t>spreči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ovakve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krađe</a:t>
            </a:r>
            <a:r>
              <a:rPr lang="en-US" sz="2400" dirty="0">
                <a:latin typeface="Times New Roman" pitchFamily="18" charset="0"/>
                <a:cs typeface="Times New Roman" pitchFamily="18" charset="0"/>
              </a:rPr>
              <a:t>? U </a:t>
            </a:r>
            <a:r>
              <a:rPr lang="en-US" sz="2400" dirty="0" err="1">
                <a:latin typeface="Times New Roman" pitchFamily="18" charset="0"/>
                <a:cs typeface="Times New Roman" pitchFamily="18" charset="0"/>
              </a:rPr>
              <a:t>policiji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kažu</a:t>
            </a:r>
            <a:r>
              <a:rPr lang="en-US" sz="2400" dirty="0">
                <a:latin typeface="Times New Roman" pitchFamily="18" charset="0"/>
                <a:cs typeface="Times New Roman" pitchFamily="18" charset="0"/>
              </a:rPr>
              <a:t> da </a:t>
            </a:r>
            <a:r>
              <a:rPr lang="en-US" sz="2400" dirty="0" err="1">
                <a:latin typeface="Times New Roman" pitchFamily="18" charset="0"/>
                <a:cs typeface="Times New Roman" pitchFamily="18" charset="0"/>
              </a:rPr>
              <a:t>hapse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kradljivce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Međutim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oni</a:t>
            </a:r>
            <a:r>
              <a:rPr lang="en-US" sz="2400" dirty="0">
                <a:latin typeface="Times New Roman" pitchFamily="18" charset="0"/>
                <a:cs typeface="Times New Roman" pitchFamily="18" charset="0"/>
              </a:rPr>
              <a:t> u </a:t>
            </a:r>
            <a:r>
              <a:rPr lang="en-US" sz="2400" dirty="0" err="1">
                <a:latin typeface="Times New Roman" pitchFamily="18" charset="0"/>
                <a:cs typeface="Times New Roman" pitchFamily="18" charset="0"/>
              </a:rPr>
              <a:t>većini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slučajeva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dobiju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minimalne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kazne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jer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procenjuje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vrednost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ukradene</a:t>
            </a:r>
            <a:r>
              <a:rPr lang="en-US" sz="2400" dirty="0">
                <a:latin typeface="Times New Roman" pitchFamily="18" charset="0"/>
                <a:cs typeface="Times New Roman" pitchFamily="18" charset="0"/>
              </a:rPr>
              <a:t> robe, a ne </a:t>
            </a:r>
            <a:r>
              <a:rPr lang="en-US" sz="2400" dirty="0" err="1">
                <a:latin typeface="Times New Roman" pitchFamily="18" charset="0"/>
                <a:cs typeface="Times New Roman" pitchFamily="18" charset="0"/>
              </a:rPr>
              <a:t>milionsku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štetu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nastane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krađom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Naravno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vlasnici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otpada</a:t>
            </a:r>
            <a:r>
              <a:rPr lang="en-US" sz="2400" dirty="0">
                <a:latin typeface="Times New Roman" pitchFamily="18" charset="0"/>
                <a:cs typeface="Times New Roman" pitchFamily="18" charset="0"/>
              </a:rPr>
              <a:t> „vade" se da ne </a:t>
            </a:r>
            <a:r>
              <a:rPr lang="en-US" sz="2400" dirty="0" err="1">
                <a:latin typeface="Times New Roman" pitchFamily="18" charset="0"/>
                <a:cs typeface="Times New Roman" pitchFamily="18" charset="0"/>
              </a:rPr>
              <a:t>znaju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poreklo</a:t>
            </a:r>
            <a:r>
              <a:rPr lang="en-US" sz="2400" dirty="0">
                <a:latin typeface="Times New Roman" pitchFamily="18" charset="0"/>
                <a:cs typeface="Times New Roman" pitchFamily="18" charset="0"/>
              </a:rPr>
              <a:t> robe</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624719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latin typeface="Times New Roman" pitchFamily="18" charset="0"/>
                <a:cs typeface="Times New Roman" pitchFamily="18" charset="0"/>
              </a:rPr>
              <a:t>Komentari čitalaca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sr-Latn-R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Potpuno</a:t>
            </a:r>
            <a:r>
              <a:rPr lang="en-US" sz="2600" dirty="0" smtClean="0">
                <a:latin typeface="Times New Roman" pitchFamily="18" charset="0"/>
                <a:cs typeface="Times New Roman" pitchFamily="18" charset="0"/>
              </a:rPr>
              <a:t> se </a:t>
            </a:r>
            <a:r>
              <a:rPr lang="en-US" sz="2600" dirty="0" err="1" smtClean="0">
                <a:latin typeface="Times New Roman" pitchFamily="18" charset="0"/>
                <a:cs typeface="Times New Roman" pitchFamily="18" charset="0"/>
              </a:rPr>
              <a:t>sla</a:t>
            </a:r>
            <a:r>
              <a:rPr lang="sr-Latn-RS" sz="2600" dirty="0" smtClean="0">
                <a:latin typeface="Times New Roman" pitchFamily="18" charset="0"/>
                <a:cs typeface="Times New Roman" pitchFamily="18" charset="0"/>
              </a:rPr>
              <a:t>ž</a:t>
            </a:r>
            <a:r>
              <a:rPr lang="en-US" sz="2600" dirty="0" err="1" smtClean="0">
                <a:latin typeface="Times New Roman" pitchFamily="18" charset="0"/>
                <a:cs typeface="Times New Roman" pitchFamily="18" charset="0"/>
              </a:rPr>
              <a:t>em</a:t>
            </a:r>
            <a:r>
              <a:rPr lang="en-US" sz="2600" dirty="0" smtClean="0">
                <a:latin typeface="Times New Roman" pitchFamily="18" charset="0"/>
                <a:cs typeface="Times New Roman" pitchFamily="18" charset="0"/>
              </a:rPr>
              <a:t> da </a:t>
            </a:r>
            <a:r>
              <a:rPr lang="en-US" sz="2600" dirty="0" err="1" smtClean="0">
                <a:latin typeface="Times New Roman" pitchFamily="18" charset="0"/>
                <a:cs typeface="Times New Roman" pitchFamily="18" charset="0"/>
              </a:rPr>
              <a:t>im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treba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omogu</a:t>
            </a:r>
            <a:r>
              <a:rPr lang="sr-Latn-RS" sz="2600" dirty="0" smtClean="0">
                <a:latin typeface="Times New Roman" pitchFamily="18" charset="0"/>
                <a:cs typeface="Times New Roman" pitchFamily="18" charset="0"/>
              </a:rPr>
              <a:t>ć</a:t>
            </a:r>
            <a:r>
              <a:rPr lang="en-US" sz="2600" dirty="0" err="1" smtClean="0">
                <a:latin typeface="Times New Roman" pitchFamily="18" charset="0"/>
                <a:cs typeface="Times New Roman" pitchFamily="18" charset="0"/>
              </a:rPr>
              <a:t>iti</a:t>
            </a:r>
            <a:r>
              <a:rPr lang="en-US" sz="2600" dirty="0" smtClean="0">
                <a:latin typeface="Times New Roman" pitchFamily="18" charset="0"/>
                <a:cs typeface="Times New Roman" pitchFamily="18" charset="0"/>
              </a:rPr>
              <a:t> da se </a:t>
            </a:r>
            <a:r>
              <a:rPr lang="en-US" sz="2600" dirty="0" err="1" smtClean="0">
                <a:latin typeface="Times New Roman" pitchFamily="18" charset="0"/>
                <a:cs typeface="Times New Roman" pitchFamily="18" charset="0"/>
              </a:rPr>
              <a:t>registruju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kao</a:t>
            </a:r>
            <a:r>
              <a:rPr lang="en-US" sz="2600" dirty="0" smtClean="0">
                <a:latin typeface="Times New Roman" pitchFamily="18" charset="0"/>
                <a:cs typeface="Times New Roman" pitchFamily="18" charset="0"/>
              </a:rPr>
              <a:t> i </a:t>
            </a:r>
            <a:r>
              <a:rPr lang="en-US" sz="2600" dirty="0" err="1" smtClean="0">
                <a:latin typeface="Times New Roman" pitchFamily="18" charset="0"/>
                <a:cs typeface="Times New Roman" pitchFamily="18" charset="0"/>
              </a:rPr>
              <a:t>svi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ostali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radnici</a:t>
            </a:r>
            <a:r>
              <a:rPr lang="en-US" sz="2600" dirty="0" smtClean="0">
                <a:latin typeface="Times New Roman" pitchFamily="18" charset="0"/>
                <a:cs typeface="Times New Roman" pitchFamily="18" charset="0"/>
              </a:rPr>
              <a:t>, da </a:t>
            </a:r>
            <a:r>
              <a:rPr lang="en-US" sz="2600" dirty="0" err="1" smtClean="0">
                <a:latin typeface="Times New Roman" pitchFamily="18" charset="0"/>
                <a:cs typeface="Times New Roman" pitchFamily="18" charset="0"/>
              </a:rPr>
              <a:t>im</a:t>
            </a:r>
            <a:r>
              <a:rPr lang="en-US" sz="2600" dirty="0" smtClean="0">
                <a:latin typeface="Times New Roman" pitchFamily="18" charset="0"/>
                <a:cs typeface="Times New Roman" pitchFamily="18" charset="0"/>
              </a:rPr>
              <a:t> ide </a:t>
            </a:r>
            <a:r>
              <a:rPr lang="en-US" sz="2600" dirty="0" err="1" smtClean="0">
                <a:latin typeface="Times New Roman" pitchFamily="18" charset="0"/>
                <a:cs typeface="Times New Roman" pitchFamily="18" charset="0"/>
              </a:rPr>
              <a:t>sta</a:t>
            </a:r>
            <a:r>
              <a:rPr lang="sr-Latn-RS" sz="2600" dirty="0" smtClean="0">
                <a:latin typeface="Times New Roman" pitchFamily="18" charset="0"/>
                <a:cs typeface="Times New Roman" pitchFamily="18" charset="0"/>
              </a:rPr>
              <a:t>ž</a:t>
            </a:r>
            <a:r>
              <a:rPr lang="en-US" sz="2600" dirty="0" smtClean="0">
                <a:latin typeface="Times New Roman" pitchFamily="18" charset="0"/>
                <a:cs typeface="Times New Roman" pitchFamily="18" charset="0"/>
              </a:rPr>
              <a:t> i da </a:t>
            </a:r>
            <a:r>
              <a:rPr lang="en-US" sz="2600" dirty="0" err="1" smtClean="0">
                <a:latin typeface="Times New Roman" pitchFamily="18" charset="0"/>
                <a:cs typeface="Times New Roman" pitchFamily="18" charset="0"/>
              </a:rPr>
              <a:t>imaju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penziono</a:t>
            </a:r>
            <a:r>
              <a:rPr lang="en-US" sz="2600" dirty="0" smtClean="0">
                <a:latin typeface="Times New Roman" pitchFamily="18" charset="0"/>
                <a:cs typeface="Times New Roman" pitchFamily="18" charset="0"/>
              </a:rPr>
              <a:t> i </a:t>
            </a:r>
            <a:r>
              <a:rPr lang="en-US" sz="2600" dirty="0" err="1" smtClean="0">
                <a:latin typeface="Times New Roman" pitchFamily="18" charset="0"/>
                <a:cs typeface="Times New Roman" pitchFamily="18" charset="0"/>
              </a:rPr>
              <a:t>zdravstveno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osiguranje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Naravno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treba</a:t>
            </a:r>
            <a:r>
              <a:rPr lang="en-US" sz="2600" dirty="0" smtClean="0">
                <a:latin typeface="Times New Roman" pitchFamily="18" charset="0"/>
                <a:cs typeface="Times New Roman" pitchFamily="18" charset="0"/>
              </a:rPr>
              <a:t> da </a:t>
            </a:r>
            <a:r>
              <a:rPr lang="en-US" sz="2600" dirty="0" err="1" smtClean="0">
                <a:latin typeface="Times New Roman" pitchFamily="18" charset="0"/>
                <a:cs typeface="Times New Roman" pitchFamily="18" charset="0"/>
              </a:rPr>
              <a:t>pla</a:t>
            </a:r>
            <a:r>
              <a:rPr lang="sr-Latn-RS" sz="2600" dirty="0" smtClean="0">
                <a:latin typeface="Times New Roman" pitchFamily="18" charset="0"/>
                <a:cs typeface="Times New Roman" pitchFamily="18" charset="0"/>
              </a:rPr>
              <a:t>ć</a:t>
            </a:r>
            <a:r>
              <a:rPr lang="en-US" sz="2600" dirty="0" err="1" smtClean="0">
                <a:latin typeface="Times New Roman" pitchFamily="18" charset="0"/>
                <a:cs typeface="Times New Roman" pitchFamily="18" charset="0"/>
              </a:rPr>
              <a:t>aju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porez</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dohodak</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kao</a:t>
            </a:r>
            <a:r>
              <a:rPr lang="en-US" sz="2600" dirty="0" smtClean="0">
                <a:latin typeface="Times New Roman" pitchFamily="18" charset="0"/>
                <a:cs typeface="Times New Roman" pitchFamily="18" charset="0"/>
              </a:rPr>
              <a:t> i </a:t>
            </a:r>
            <a:r>
              <a:rPr lang="en-US" sz="2600" dirty="0" err="1" smtClean="0">
                <a:latin typeface="Times New Roman" pitchFamily="18" charset="0"/>
                <a:cs typeface="Times New Roman" pitchFamily="18" charset="0"/>
              </a:rPr>
              <a:t>ostali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radnici</a:t>
            </a:r>
            <a:r>
              <a:rPr lang="en-US" sz="2600" dirty="0" smtClean="0">
                <a:latin typeface="Times New Roman" pitchFamily="18" charset="0"/>
                <a:cs typeface="Times New Roman" pitchFamily="18" charset="0"/>
              </a:rPr>
              <a:t>.</a:t>
            </a:r>
            <a:r>
              <a:rPr lang="sr-Latn-RS" sz="2600" dirty="0" smtClean="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r>
              <a:rPr lang="sr-Latn-R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Sakuplja</a:t>
            </a:r>
            <a:r>
              <a:rPr lang="sr-Latn-RS" sz="2600" dirty="0" smtClean="0">
                <a:latin typeface="Times New Roman" pitchFamily="18" charset="0"/>
                <a:cs typeface="Times New Roman" pitchFamily="18" charset="0"/>
              </a:rPr>
              <a:t>č</a:t>
            </a:r>
            <a:r>
              <a:rPr lang="en-US" sz="2600" dirty="0" smtClean="0">
                <a:latin typeface="Times New Roman" pitchFamily="18" charset="0"/>
                <a:cs typeface="Times New Roman" pitchFamily="18" charset="0"/>
              </a:rPr>
              <a:t>i </a:t>
            </a:r>
            <a:r>
              <a:rPr lang="en-US" sz="2600" dirty="0" err="1" smtClean="0">
                <a:latin typeface="Times New Roman" pitchFamily="18" charset="0"/>
                <a:cs typeface="Times New Roman" pitchFamily="18" charset="0"/>
              </a:rPr>
              <a:t>su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zakinuti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niskim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cenama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Profitiraju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dr</a:t>
            </a:r>
            <a:r>
              <a:rPr lang="sr-Latn-RS" sz="2600" dirty="0" smtClean="0">
                <a:latin typeface="Times New Roman" pitchFamily="18" charset="0"/>
                <a:cs typeface="Times New Roman" pitchFamily="18" charset="0"/>
              </a:rPr>
              <a:t>ž</a:t>
            </a:r>
            <a:r>
              <a:rPr lang="en-US" sz="2600" dirty="0" err="1" smtClean="0">
                <a:latin typeface="Times New Roman" pitchFamily="18" charset="0"/>
                <a:cs typeface="Times New Roman" pitchFamily="18" charset="0"/>
              </a:rPr>
              <a:t>ava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koja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im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nista</a:t>
            </a:r>
            <a:r>
              <a:rPr lang="en-US" sz="2600" dirty="0" smtClean="0">
                <a:latin typeface="Times New Roman" pitchFamily="18" charset="0"/>
                <a:cs typeface="Times New Roman" pitchFamily="18" charset="0"/>
              </a:rPr>
              <a:t> ne </a:t>
            </a:r>
            <a:r>
              <a:rPr lang="en-US" sz="2600" dirty="0" err="1" smtClean="0">
                <a:latin typeface="Times New Roman" pitchFamily="18" charset="0"/>
                <a:cs typeface="Times New Roman" pitchFamily="18" charset="0"/>
              </a:rPr>
              <a:t>vra</a:t>
            </a:r>
            <a:r>
              <a:rPr lang="sr-Latn-RS" sz="2600" dirty="0" smtClean="0">
                <a:latin typeface="Times New Roman" pitchFamily="18" charset="0"/>
                <a:cs typeface="Times New Roman" pitchFamily="18" charset="0"/>
              </a:rPr>
              <a:t>ć</a:t>
            </a:r>
            <a:r>
              <a:rPr lang="en-US" sz="2600" dirty="0" smtClean="0">
                <a:latin typeface="Times New Roman" pitchFamily="18" charset="0"/>
                <a:cs typeface="Times New Roman" pitchFamily="18" charset="0"/>
              </a:rPr>
              <a:t>a i </a:t>
            </a:r>
            <a:r>
              <a:rPr lang="en-US" sz="2600" dirty="0" err="1" smtClean="0">
                <a:latin typeface="Times New Roman" pitchFamily="18" charset="0"/>
                <a:cs typeface="Times New Roman" pitchFamily="18" charset="0"/>
              </a:rPr>
              <a:t>otkupljiva</a:t>
            </a:r>
            <a:r>
              <a:rPr lang="sr-Latn-RS" sz="2600" dirty="0" smtClean="0">
                <a:latin typeface="Times New Roman" pitchFamily="18" charset="0"/>
                <a:cs typeface="Times New Roman" pitchFamily="18" charset="0"/>
              </a:rPr>
              <a:t>č</a:t>
            </a:r>
            <a:r>
              <a:rPr lang="en-US" sz="2600" dirty="0" smtClean="0">
                <a:latin typeface="Times New Roman" pitchFamily="18" charset="0"/>
                <a:cs typeface="Times New Roman" pitchFamily="18" charset="0"/>
              </a:rPr>
              <a:t>i </a:t>
            </a:r>
            <a:r>
              <a:rPr lang="en-US" sz="2600" dirty="0" err="1" smtClean="0">
                <a:latin typeface="Times New Roman" pitchFamily="18" charset="0"/>
                <a:cs typeface="Times New Roman" pitchFamily="18" charset="0"/>
              </a:rPr>
              <a:t>koji</a:t>
            </a:r>
            <a:r>
              <a:rPr lang="en-US" sz="2600" dirty="0" smtClean="0">
                <a:latin typeface="Times New Roman" pitchFamily="18" charset="0"/>
                <a:cs typeface="Times New Roman" pitchFamily="18" charset="0"/>
              </a:rPr>
              <a:t> vi</a:t>
            </a:r>
            <a:r>
              <a:rPr lang="sr-Latn-RS" sz="2600" dirty="0" smtClean="0">
                <a:latin typeface="Times New Roman" pitchFamily="18" charset="0"/>
                <a:cs typeface="Times New Roman" pitchFamily="18" charset="0"/>
              </a:rPr>
              <a:t>š</a:t>
            </a:r>
            <a:r>
              <a:rPr lang="en-US" sz="2600" dirty="0" err="1" smtClean="0">
                <a:latin typeface="Times New Roman" pitchFamily="18" charset="0"/>
                <a:cs typeface="Times New Roman" pitchFamily="18" charset="0"/>
              </a:rPr>
              <a:t>estruko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zara</a:t>
            </a:r>
            <a:r>
              <a:rPr lang="sr-Latn-RS" sz="2600" dirty="0" smtClean="0">
                <a:latin typeface="Times New Roman" pitchFamily="18" charset="0"/>
                <a:cs typeface="Times New Roman" pitchFamily="18" charset="0"/>
              </a:rPr>
              <a:t>đ</a:t>
            </a:r>
            <a:r>
              <a:rPr lang="en-US" sz="2600" dirty="0" err="1" smtClean="0">
                <a:latin typeface="Times New Roman" pitchFamily="18" charset="0"/>
                <a:cs typeface="Times New Roman" pitchFamily="18" charset="0"/>
              </a:rPr>
              <a:t>uju</a:t>
            </a:r>
            <a:r>
              <a:rPr lang="sr-Latn-RS" sz="2600" dirty="0" smtClean="0">
                <a:latin typeface="Times New Roman" pitchFamily="18" charset="0"/>
                <a:cs typeface="Times New Roman" pitchFamily="18" charset="0"/>
              </a:rPr>
              <a:t>.“</a:t>
            </a:r>
          </a:p>
          <a:p>
            <a:endParaRPr lang="sr-Latn-RS" sz="2600" dirty="0">
              <a:latin typeface="Times New Roman" pitchFamily="18" charset="0"/>
              <a:cs typeface="Times New Roman" pitchFamily="18" charset="0"/>
            </a:endParaRPr>
          </a:p>
          <a:p>
            <a:r>
              <a:rPr lang="sr-Latn-RS" sz="26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Grad </a:t>
            </a:r>
            <a:r>
              <a:rPr lang="en-US" sz="2600" dirty="0">
                <a:latin typeface="Times New Roman" pitchFamily="18" charset="0"/>
                <a:cs typeface="Times New Roman" pitchFamily="18" charset="0"/>
              </a:rPr>
              <a:t>Beograd </a:t>
            </a:r>
            <a:r>
              <a:rPr lang="en-US" sz="2600" dirty="0" err="1">
                <a:latin typeface="Times New Roman" pitchFamily="18" charset="0"/>
                <a:cs typeface="Times New Roman" pitchFamily="18" charset="0"/>
              </a:rPr>
              <a:t>treba</a:t>
            </a:r>
            <a:r>
              <a:rPr lang="en-US" sz="2600" dirty="0">
                <a:latin typeface="Times New Roman" pitchFamily="18" charset="0"/>
                <a:cs typeface="Times New Roman" pitchFamily="18" charset="0"/>
              </a:rPr>
              <a:t>, a i </a:t>
            </a:r>
            <a:r>
              <a:rPr lang="en-US" sz="2600" dirty="0" err="1">
                <a:latin typeface="Times New Roman" pitchFamily="18" charset="0"/>
                <a:cs typeface="Times New Roman" pitchFamily="18" charset="0"/>
              </a:rPr>
              <a:t>lako</a:t>
            </a:r>
            <a:r>
              <a:rPr lang="en-US" sz="2600" dirty="0">
                <a:latin typeface="Times New Roman" pitchFamily="18" charset="0"/>
                <a:cs typeface="Times New Roman" pitchFamily="18" charset="0"/>
              </a:rPr>
              <a:t> bi </a:t>
            </a:r>
            <a:r>
              <a:rPr lang="en-US" sz="2600" dirty="0" err="1">
                <a:latin typeface="Times New Roman" pitchFamily="18" charset="0"/>
                <a:cs typeface="Times New Roman" pitchFamily="18" charset="0"/>
              </a:rPr>
              <a:t>mogao</a:t>
            </a:r>
            <a:r>
              <a:rPr lang="en-US" sz="2600" dirty="0">
                <a:latin typeface="Times New Roman" pitchFamily="18" charset="0"/>
                <a:cs typeface="Times New Roman" pitchFamily="18" charset="0"/>
              </a:rPr>
              <a:t> da </a:t>
            </a:r>
            <a:r>
              <a:rPr lang="en-US" sz="2600" dirty="0" err="1">
                <a:latin typeface="Times New Roman" pitchFamily="18" charset="0"/>
                <a:cs typeface="Times New Roman" pitchFamily="18" charset="0"/>
              </a:rPr>
              <a:t>pomogne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skupljačima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sekundarnih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sirovina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kao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jako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korisnom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delu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stanovništva</a:t>
            </a:r>
            <a:r>
              <a:rPr lang="en-US" sz="2600" dirty="0">
                <a:latin typeface="Times New Roman" pitchFamily="18" charset="0"/>
                <a:cs typeface="Times New Roman" pitchFamily="18" charset="0"/>
              </a:rPr>
              <a:t> i to </a:t>
            </a:r>
            <a:r>
              <a:rPr lang="en-US" sz="2600" dirty="0" err="1">
                <a:latin typeface="Times New Roman" pitchFamily="18" charset="0"/>
                <a:cs typeface="Times New Roman" pitchFamily="18" charset="0"/>
              </a:rPr>
              <a:t>na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način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koji</a:t>
            </a:r>
            <a:r>
              <a:rPr lang="en-US" sz="2600" dirty="0">
                <a:latin typeface="Times New Roman" pitchFamily="18" charset="0"/>
                <a:cs typeface="Times New Roman" pitchFamily="18" charset="0"/>
              </a:rPr>
              <a:t> bi </a:t>
            </a:r>
            <a:r>
              <a:rPr lang="en-US" sz="2600" dirty="0" err="1">
                <a:latin typeface="Times New Roman" pitchFamily="18" charset="0"/>
                <a:cs typeface="Times New Roman" pitchFamily="18" charset="0"/>
              </a:rPr>
              <a:t>njima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odgovarao</a:t>
            </a:r>
            <a:r>
              <a:rPr lang="en-US" sz="2600" dirty="0">
                <a:latin typeface="Times New Roman" pitchFamily="18" charset="0"/>
                <a:cs typeface="Times New Roman" pitchFamily="18" charset="0"/>
              </a:rPr>
              <a:t> - </a:t>
            </a:r>
            <a:r>
              <a:rPr lang="en-US" sz="2600" dirty="0" err="1">
                <a:latin typeface="Times New Roman" pitchFamily="18" charset="0"/>
                <a:cs typeface="Times New Roman" pitchFamily="18" charset="0"/>
              </a:rPr>
              <a:t>olakšao</a:t>
            </a:r>
            <a:r>
              <a:rPr lang="en-US" sz="2600" dirty="0">
                <a:latin typeface="Times New Roman" pitchFamily="18" charset="0"/>
                <a:cs typeface="Times New Roman" pitchFamily="18" charset="0"/>
              </a:rPr>
              <a:t> rad i </a:t>
            </a:r>
            <a:r>
              <a:rPr lang="en-US" sz="2600" dirty="0" err="1">
                <a:latin typeface="Times New Roman" pitchFamily="18" charset="0"/>
                <a:cs typeface="Times New Roman" pitchFamily="18" charset="0"/>
              </a:rPr>
              <a:t>život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znači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bez</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neke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velike</a:t>
            </a:r>
            <a:r>
              <a:rPr lang="en-US" sz="2600" dirty="0">
                <a:latin typeface="Times New Roman" pitchFamily="18" charset="0"/>
                <a:cs typeface="Times New Roman" pitchFamily="18" charset="0"/>
              </a:rPr>
              <a:t> regulative i </a:t>
            </a:r>
            <a:r>
              <a:rPr lang="en-US" sz="2600" dirty="0" err="1">
                <a:latin typeface="Times New Roman" pitchFamily="18" charset="0"/>
                <a:cs typeface="Times New Roman" pitchFamily="18" charset="0"/>
              </a:rPr>
              <a:t>naglog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uticaja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njihov</a:t>
            </a:r>
            <a:r>
              <a:rPr lang="en-US" sz="2600" dirty="0">
                <a:latin typeface="Times New Roman" pitchFamily="18" charset="0"/>
                <a:cs typeface="Times New Roman" pitchFamily="18" charset="0"/>
              </a:rPr>
              <a:t> life style</a:t>
            </a:r>
            <a:r>
              <a:rPr lang="en-US" sz="2600" dirty="0" smtClean="0">
                <a:latin typeface="Times New Roman" pitchFamily="18" charset="0"/>
                <a:cs typeface="Times New Roman" pitchFamily="18" charset="0"/>
              </a:rPr>
              <a:t>.</a:t>
            </a:r>
            <a:r>
              <a:rPr lang="sr-Latn-R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3537473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endParaRPr lang="sr-Latn-RS" dirty="0" smtClean="0"/>
          </a:p>
          <a:p>
            <a:pPr marL="0" indent="0" algn="ctr">
              <a:buNone/>
            </a:pPr>
            <a:endParaRPr lang="sr-Latn-RS" dirty="0"/>
          </a:p>
          <a:p>
            <a:pPr marL="0" indent="0" algn="ctr">
              <a:buNone/>
            </a:pPr>
            <a:r>
              <a:rPr lang="sr-Latn-RS" dirty="0" smtClean="0"/>
              <a:t>Hvala na pažnji</a:t>
            </a:r>
          </a:p>
          <a:p>
            <a:pPr marL="0" indent="0" algn="ctr">
              <a:buNone/>
            </a:pPr>
            <a:endParaRPr lang="en-US" dirty="0"/>
          </a:p>
        </p:txBody>
      </p:sp>
    </p:spTree>
    <p:extLst>
      <p:ext uri="{BB962C8B-B14F-4D97-AF65-F5344CB8AC3E}">
        <p14:creationId xmlns:p14="http://schemas.microsoft.com/office/powerpoint/2010/main" val="1719600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latin typeface="Times New Roman" pitchFamily="18" charset="0"/>
                <a:cs typeface="Times New Roman" pitchFamily="18" charset="0"/>
              </a:rPr>
              <a:t>Analiza medija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sr-Latn-RS" dirty="0" smtClean="0">
                <a:latin typeface="Times New Roman" pitchFamily="18" charset="0"/>
                <a:cs typeface="Times New Roman" pitchFamily="18" charset="0"/>
              </a:rPr>
              <a:t>Period od 1.1.2011 – 7.11.2011.</a:t>
            </a:r>
          </a:p>
          <a:p>
            <a:r>
              <a:rPr lang="sr-Latn-RS" dirty="0" smtClean="0">
                <a:latin typeface="Times New Roman" pitchFamily="18" charset="0"/>
                <a:cs typeface="Times New Roman" pitchFamily="18" charset="0"/>
              </a:rPr>
              <a:t>Mediji obuhvaćeni analizom:</a:t>
            </a:r>
          </a:p>
          <a:p>
            <a:pPr>
              <a:buFontTx/>
              <a:buChar char="-"/>
            </a:pPr>
            <a:r>
              <a:rPr lang="sr-Latn-RS" dirty="0" smtClean="0">
                <a:latin typeface="Times New Roman" pitchFamily="18" charset="0"/>
                <a:cs typeface="Times New Roman" pitchFamily="18" charset="0"/>
              </a:rPr>
              <a:t>Blic</a:t>
            </a:r>
          </a:p>
          <a:p>
            <a:pPr>
              <a:buFontTx/>
              <a:buChar char="-"/>
            </a:pPr>
            <a:r>
              <a:rPr lang="sr-Latn-RS" dirty="0" smtClean="0">
                <a:latin typeface="Times New Roman" pitchFamily="18" charset="0"/>
                <a:cs typeface="Times New Roman" pitchFamily="18" charset="0"/>
              </a:rPr>
              <a:t>Danas</a:t>
            </a:r>
          </a:p>
          <a:p>
            <a:pPr>
              <a:buFontTx/>
              <a:buChar char="-"/>
            </a:pPr>
            <a:r>
              <a:rPr lang="sr-Latn-RS" dirty="0" smtClean="0">
                <a:latin typeface="Times New Roman" pitchFamily="18" charset="0"/>
                <a:cs typeface="Times New Roman" pitchFamily="18" charset="0"/>
              </a:rPr>
              <a:t>Politika</a:t>
            </a:r>
          </a:p>
          <a:p>
            <a:pPr>
              <a:buFontTx/>
              <a:buChar char="-"/>
            </a:pPr>
            <a:r>
              <a:rPr lang="sr-Latn-RS" dirty="0" smtClean="0">
                <a:latin typeface="Times New Roman" pitchFamily="18" charset="0"/>
                <a:cs typeface="Times New Roman" pitchFamily="18" charset="0"/>
              </a:rPr>
              <a:t>Večernje novosti</a:t>
            </a:r>
          </a:p>
          <a:p>
            <a:pPr>
              <a:buFontTx/>
              <a:buChar char="-"/>
            </a:pPr>
            <a:r>
              <a:rPr lang="sr-Latn-RS" dirty="0" smtClean="0">
                <a:latin typeface="Times New Roman" pitchFamily="18" charset="0"/>
                <a:cs typeface="Times New Roman" pitchFamily="18" charset="0"/>
              </a:rPr>
              <a:t>Press</a:t>
            </a:r>
          </a:p>
          <a:p>
            <a:pPr>
              <a:buFontTx/>
              <a:buChar char="-"/>
            </a:pPr>
            <a:endParaRPr lang="sr-Latn-R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1859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latin typeface="Times New Roman" pitchFamily="18" charset="0"/>
                <a:cs typeface="Times New Roman" pitchFamily="18" charset="0"/>
              </a:rPr>
              <a:t>Naslovi u štampi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en-US" sz="2400" dirty="0" err="1" smtClean="0">
                <a:latin typeface="Times New Roman" pitchFamily="18" charset="0"/>
                <a:cs typeface="Times New Roman" pitchFamily="18" charset="0"/>
              </a:rPr>
              <a:t>Sakupljači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kartona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godišnje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uplate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milione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evra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budžet</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28.04.2011.</a:t>
            </a:r>
            <a:endParaRPr lang="sr-Latn-RS" sz="2400" dirty="0" smtClean="0">
              <a:latin typeface="Times New Roman" pitchFamily="18" charset="0"/>
              <a:cs typeface="Times New Roman" pitchFamily="18" charset="0"/>
            </a:endParaRPr>
          </a:p>
          <a:p>
            <a:endParaRPr lang="sr-Latn-R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Lopovi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munjevito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unovčavaju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plen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15. 04. </a:t>
            </a:r>
            <a:r>
              <a:rPr lang="en-US" sz="2400" dirty="0" smtClean="0">
                <a:latin typeface="Times New Roman" pitchFamily="18" charset="0"/>
                <a:cs typeface="Times New Roman" pitchFamily="18" charset="0"/>
              </a:rPr>
              <a:t>2011.</a:t>
            </a:r>
            <a:endParaRPr lang="en-US" sz="2400" dirty="0" smtClean="0">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Sakupljači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sekundarnih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sirovina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izložbi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Gradski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rudari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28.04.2011</a:t>
            </a:r>
            <a:r>
              <a:rPr lang="en-US" sz="2400" dirty="0">
                <a:latin typeface="Times New Roman" pitchFamily="18" charset="0"/>
                <a:cs typeface="Times New Roman" pitchFamily="18" charset="0"/>
              </a:rPr>
              <a:t>. </a:t>
            </a:r>
            <a:endParaRPr lang="sr-Latn-RS" sz="2400" dirty="0" smtClean="0">
              <a:latin typeface="Times New Roman" pitchFamily="18" charset="0"/>
              <a:cs typeface="Times New Roman" pitchFamily="18" charset="0"/>
            </a:endParaRPr>
          </a:p>
          <a:p>
            <a:endParaRPr lang="sr-Latn-R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Mali </a:t>
            </a:r>
            <a:r>
              <a:rPr lang="en-US" sz="2400" dirty="0" err="1" smtClean="0">
                <a:latin typeface="Times New Roman" pitchFamily="18" charset="0"/>
                <a:cs typeface="Times New Roman" pitchFamily="18" charset="0"/>
              </a:rPr>
              <a:t>pesnik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barake</a:t>
            </a:r>
            <a:r>
              <a:rPr lang="en-US" sz="2400" dirty="0" smtClean="0">
                <a:latin typeface="Times New Roman" pitchFamily="18" charset="0"/>
                <a:cs typeface="Times New Roman" pitchFamily="18" charset="0"/>
              </a:rPr>
              <a:t> 01.02.2011.</a:t>
            </a:r>
            <a:endParaRPr lang="en-US" sz="2400" dirty="0" smtClean="0">
              <a:latin typeface="Times New Roman" pitchFamily="18" charset="0"/>
              <a:cs typeface="Times New Roman" pitchFamily="18" charset="0"/>
            </a:endParaRPr>
          </a:p>
          <a:p>
            <a:endParaRPr lang="sr-Latn-R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Bor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Ruše</a:t>
            </a:r>
            <a:r>
              <a:rPr lang="en-US" sz="2400" dirty="0" smtClean="0">
                <a:latin typeface="Times New Roman" pitchFamily="18" charset="0"/>
                <a:cs typeface="Times New Roman" pitchFamily="18" charset="0"/>
              </a:rPr>
              <a:t> i </a:t>
            </a:r>
            <a:r>
              <a:rPr lang="en-US" sz="2400" dirty="0" err="1" smtClean="0">
                <a:latin typeface="Times New Roman" pitchFamily="18" charset="0"/>
                <a:cs typeface="Times New Roman" pitchFamily="18" charset="0"/>
              </a:rPr>
              <a:t>kradu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biste</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09.01.2011.</a:t>
            </a:r>
            <a:endParaRPr lang="sr-Latn-RS" sz="2400" dirty="0" smtClean="0">
              <a:latin typeface="Times New Roman" pitchFamily="18" charset="0"/>
              <a:cs typeface="Times New Roman" pitchFamily="18" charset="0"/>
            </a:endParaRPr>
          </a:p>
          <a:p>
            <a:endParaRPr lang="sr-Latn-R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Socijalna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preduzeća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sakupljače</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otpada</a:t>
            </a:r>
            <a:r>
              <a:rPr lang="en-US" sz="2400" dirty="0" smtClean="0">
                <a:latin typeface="Times New Roman" pitchFamily="18" charset="0"/>
                <a:cs typeface="Times New Roman" pitchFamily="18" charset="0"/>
              </a:rPr>
              <a:t> 08.09.2011.</a:t>
            </a:r>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817118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latin typeface="Times New Roman" pitchFamily="18" charset="0"/>
                <a:cs typeface="Times New Roman" pitchFamily="18" charset="0"/>
              </a:rPr>
              <a:t>Naslovi u  štampi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buNone/>
            </a:pP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Prodavci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polovne</a:t>
            </a:r>
            <a:r>
              <a:rPr lang="en-US" sz="2400" dirty="0" smtClean="0">
                <a:latin typeface="Times New Roman" pitchFamily="18" charset="0"/>
                <a:cs typeface="Times New Roman" pitchFamily="18" charset="0"/>
              </a:rPr>
              <a:t> robe </a:t>
            </a:r>
            <a:r>
              <a:rPr lang="en-US" sz="2400" dirty="0" err="1" smtClean="0">
                <a:latin typeface="Times New Roman" pitchFamily="18" charset="0"/>
                <a:cs typeface="Times New Roman" pitchFamily="18" charset="0"/>
              </a:rPr>
              <a:t>ponovo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beogradskim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pijacama</a:t>
            </a:r>
            <a:r>
              <a:rPr lang="en-US" sz="2400" dirty="0" smtClean="0">
                <a:latin typeface="Times New Roman" pitchFamily="18" charset="0"/>
                <a:cs typeface="Times New Roman" pitchFamily="18" charset="0"/>
              </a:rPr>
              <a:t> </a:t>
            </a:r>
            <a:r>
              <a:rPr lang="sr-Latn-RS" sz="2400" dirty="0" smtClean="0">
                <a:latin typeface="Times New Roman" pitchFamily="18" charset="0"/>
                <a:cs typeface="Times New Roman" pitchFamily="18" charset="0"/>
              </a:rPr>
              <a:t>24</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07</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2011 </a:t>
            </a:r>
            <a:r>
              <a:rPr lang="en-US" sz="2400" dirty="0" smtClean="0">
                <a:latin typeface="Times New Roman" pitchFamily="18" charset="0"/>
                <a:cs typeface="Times New Roman" pitchFamily="18" charset="0"/>
              </a:rPr>
              <a:t>.</a:t>
            </a:r>
            <a:endParaRPr lang="sr-Latn-R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U </a:t>
            </a:r>
            <a:r>
              <a:rPr lang="en-US" sz="2400" dirty="0" err="1" smtClean="0">
                <a:latin typeface="Times New Roman" pitchFamily="18" charset="0"/>
                <a:cs typeface="Times New Roman" pitchFamily="18" charset="0"/>
              </a:rPr>
              <a:t>Srbiji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oko</a:t>
            </a:r>
            <a:r>
              <a:rPr lang="en-US" sz="2400" dirty="0" smtClean="0">
                <a:latin typeface="Times New Roman" pitchFamily="18" charset="0"/>
                <a:cs typeface="Times New Roman" pitchFamily="18" charset="0"/>
              </a:rPr>
              <a:t> 600 </a:t>
            </a:r>
            <a:r>
              <a:rPr lang="en-US" sz="2400" dirty="0" err="1" smtClean="0">
                <a:latin typeface="Times New Roman" pitchFamily="18" charset="0"/>
                <a:cs typeface="Times New Roman" pitchFamily="18" charset="0"/>
              </a:rPr>
              <a:t>nehigijenskih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naselja</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08.04.2011.</a:t>
            </a:r>
            <a:endParaRPr lang="sr-Latn-RS" sz="2400" dirty="0" smtClean="0">
              <a:latin typeface="Times New Roman" pitchFamily="18" charset="0"/>
              <a:cs typeface="Times New Roman" pitchFamily="18" charset="0"/>
            </a:endParaRPr>
          </a:p>
          <a:p>
            <a:endParaRPr lang="sr-Latn-RS" sz="2400" dirty="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Bakarno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doba</a:t>
            </a:r>
            <a:r>
              <a:rPr lang="en-US" sz="2400" dirty="0" smtClean="0">
                <a:latin typeface="Times New Roman" pitchFamily="18" charset="0"/>
                <a:cs typeface="Times New Roman" pitchFamily="18" charset="0"/>
              </a:rPr>
              <a:t>  11.06.2011.</a:t>
            </a:r>
            <a:endParaRPr lang="sr-Latn-RS" sz="2400" dirty="0" smtClean="0">
              <a:latin typeface="Times New Roman" pitchFamily="18" charset="0"/>
              <a:cs typeface="Times New Roman" pitchFamily="18" charset="0"/>
            </a:endParaRPr>
          </a:p>
          <a:p>
            <a:endParaRPr lang="sr-Latn-RS" sz="2400" dirty="0">
              <a:latin typeface="Times New Roman" pitchFamily="18" charset="0"/>
              <a:cs typeface="Times New Roman" pitchFamily="18" charset="0"/>
            </a:endParaRPr>
          </a:p>
          <a:p>
            <a:r>
              <a:rPr lang="sr-Latn-RS" sz="2400" dirty="0">
                <a:latin typeface="Times New Roman" pitchFamily="18" charset="0"/>
                <a:cs typeface="Times New Roman" pitchFamily="18" charset="0"/>
              </a:rPr>
              <a:t>Ubistvo i </a:t>
            </a:r>
            <a:r>
              <a:rPr lang="sr-Latn-RS" sz="2400" dirty="0" smtClean="0">
                <a:latin typeface="Times New Roman" pitchFamily="18" charset="0"/>
                <a:cs typeface="Times New Roman" pitchFamily="18" charset="0"/>
              </a:rPr>
              <a:t>ugrožavanje brojnih </a:t>
            </a:r>
            <a:r>
              <a:rPr lang="sr-Latn-RS" sz="2400" dirty="0" smtClean="0">
                <a:latin typeface="Times New Roman" pitchFamily="18" charset="0"/>
                <a:cs typeface="Times New Roman" pitchFamily="18" charset="0"/>
              </a:rPr>
              <a:t>života</a:t>
            </a:r>
            <a:r>
              <a:rPr lang="en-US" sz="2400" smtClean="0">
                <a:latin typeface="Times New Roman" pitchFamily="18" charset="0"/>
                <a:cs typeface="Times New Roman" pitchFamily="18" charset="0"/>
              </a:rPr>
              <a:t> 16.06.2011.</a:t>
            </a:r>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smtClean="0"/>
          </a:p>
          <a:p>
            <a:endParaRPr lang="en-US" dirty="0"/>
          </a:p>
        </p:txBody>
      </p:sp>
    </p:spTree>
    <p:extLst>
      <p:ext uri="{BB962C8B-B14F-4D97-AF65-F5344CB8AC3E}">
        <p14:creationId xmlns:p14="http://schemas.microsoft.com/office/powerpoint/2010/main" val="1103755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sr-Latn-RS" sz="2400" dirty="0" smtClean="0">
                <a:latin typeface="Times New Roman" pitchFamily="18" charset="0"/>
                <a:cs typeface="Times New Roman" pitchFamily="18" charset="0"/>
              </a:rPr>
              <a:t>Broj tekstova u kojima se pominju sakupljači sirovina u pomenutim medijima ne prelazi 20.</a:t>
            </a:r>
          </a:p>
          <a:p>
            <a:endParaRPr lang="sr-Latn-RS" sz="2400" dirty="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Samo 4 teksta konkretno govore o sakupljačima sirovina u pozitivnom smislu.</a:t>
            </a:r>
          </a:p>
          <a:p>
            <a:endParaRPr lang="sr-Latn-RS" sz="2400" dirty="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Ostali tekstovi ih ili sporadično spominju kada se govori na temu siromaštva ili ih  nazivaju lopovima, ciganima, zaštićenim grupama.</a:t>
            </a:r>
          </a:p>
          <a:p>
            <a:endParaRPr lang="sr-Latn-R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6628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0"/>
            <a:ext cx="8229600" cy="1143000"/>
          </a:xfrm>
        </p:spPr>
        <p:style>
          <a:lnRef idx="2">
            <a:schemeClr val="accent3"/>
          </a:lnRef>
          <a:fillRef idx="1">
            <a:schemeClr val="lt1"/>
          </a:fillRef>
          <a:effectRef idx="0">
            <a:schemeClr val="accent3"/>
          </a:effectRef>
          <a:fontRef idx="minor">
            <a:schemeClr val="dk1"/>
          </a:fontRef>
        </p:style>
        <p:txBody>
          <a:bodyPr>
            <a:noAutofit/>
          </a:bodyPr>
          <a:lstStyle/>
          <a:p>
            <a:r>
              <a:rPr lang="en-US" sz="2400" dirty="0" smtClean="0">
                <a:latin typeface="Times New Roman" pitchFamily="18" charset="0"/>
                <a:cs typeface="Times New Roman" pitchFamily="18" charset="0"/>
              </a:rPr>
              <a:t>O </a:t>
            </a:r>
            <a:r>
              <a:rPr lang="en-US" sz="2400" dirty="0" err="1" smtClean="0">
                <a:latin typeface="Times New Roman" pitchFamily="18" charset="0"/>
                <a:cs typeface="Times New Roman" pitchFamily="18" charset="0"/>
              </a:rPr>
              <a:t>sakupljačima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sirovina</a:t>
            </a:r>
            <a:r>
              <a:rPr lang="en-US" sz="2400" dirty="0" smtClean="0">
                <a:latin typeface="Times New Roman" pitchFamily="18" charset="0"/>
                <a:cs typeface="Times New Roman" pitchFamily="18" charset="0"/>
              </a:rPr>
              <a:t> se u </a:t>
            </a:r>
            <a:r>
              <a:rPr lang="en-US" sz="2400" dirty="0" err="1" smtClean="0">
                <a:latin typeface="Times New Roman" pitchFamily="18" charset="0"/>
                <a:cs typeface="Times New Roman" pitchFamily="18" charset="0"/>
              </a:rPr>
              <a:t>našoj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štampi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najviše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govori</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socijalnom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smislu</a:t>
            </a:r>
            <a:r>
              <a:rPr lang="en-US" sz="2400" dirty="0" smtClean="0">
                <a:latin typeface="Times New Roman" pitchFamily="18" charset="0"/>
                <a:cs typeface="Times New Roman" pitchFamily="18" charset="0"/>
              </a:rPr>
              <a:t>, a i to </a:t>
            </a:r>
            <a:r>
              <a:rPr lang="en-US" sz="2400" dirty="0" err="1" smtClean="0">
                <a:latin typeface="Times New Roman" pitchFamily="18" charset="0"/>
                <a:cs typeface="Times New Roman" pitchFamily="18" charset="0"/>
              </a:rPr>
              <a:t>sporadično</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67200" y="228600"/>
            <a:ext cx="4584192" cy="4279392"/>
          </a:xfrm>
        </p:spPr>
      </p:pic>
    </p:spTree>
    <p:extLst>
      <p:ext uri="{BB962C8B-B14F-4D97-AF65-F5344CB8AC3E}">
        <p14:creationId xmlns:p14="http://schemas.microsoft.com/office/powerpoint/2010/main" val="2568992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latin typeface="Times New Roman" pitchFamily="18" charset="0"/>
                <a:cs typeface="Times New Roman" pitchFamily="18" charset="0"/>
              </a:rPr>
              <a:t>Isečci iz tekstova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sr-Latn-R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Prodajom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sekundarnih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sirovina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budžet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Republike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Srbije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samo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prošle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godine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slilo</a:t>
            </a:r>
            <a:r>
              <a:rPr lang="en-US" sz="2400" dirty="0" smtClean="0">
                <a:latin typeface="Times New Roman" pitchFamily="18" charset="0"/>
                <a:cs typeface="Times New Roman" pitchFamily="18" charset="0"/>
              </a:rPr>
              <a:t> se 50 </a:t>
            </a:r>
            <a:r>
              <a:rPr lang="en-US" sz="2400" dirty="0" err="1" smtClean="0">
                <a:latin typeface="Times New Roman" pitchFamily="18" charset="0"/>
                <a:cs typeface="Times New Roman" pitchFamily="18" charset="0"/>
              </a:rPr>
              <a:t>miliona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evra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Gotovo</a:t>
            </a:r>
            <a:r>
              <a:rPr lang="en-US" sz="2400" dirty="0" smtClean="0">
                <a:latin typeface="Times New Roman" pitchFamily="18" charset="0"/>
                <a:cs typeface="Times New Roman" pitchFamily="18" charset="0"/>
              </a:rPr>
              <a:t> 95 </a:t>
            </a:r>
            <a:r>
              <a:rPr lang="en-US" sz="2400" dirty="0" err="1" smtClean="0">
                <a:latin typeface="Times New Roman" pitchFamily="18" charset="0"/>
                <a:cs typeface="Times New Roman" pitchFamily="18" charset="0"/>
              </a:rPr>
              <a:t>odsto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svih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prikupljenih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sekundarnih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sirovina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zemlji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prikupe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upravo</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ulični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sakupljači</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kojih</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Srbiji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oko</a:t>
            </a:r>
            <a:r>
              <a:rPr lang="en-US" sz="2400" dirty="0" smtClean="0">
                <a:latin typeface="Times New Roman" pitchFamily="18" charset="0"/>
                <a:cs typeface="Times New Roman" pitchFamily="18" charset="0"/>
              </a:rPr>
              <a:t> 40.000.</a:t>
            </a:r>
            <a:r>
              <a:rPr lang="sr-Latn-RS" sz="2400" dirty="0" smtClean="0">
                <a:latin typeface="Times New Roman" pitchFamily="18" charset="0"/>
                <a:cs typeface="Times New Roman" pitchFamily="18" charset="0"/>
              </a:rPr>
              <a:t>“</a:t>
            </a:r>
          </a:p>
          <a:p>
            <a:endParaRPr lang="sr-Latn-RS" sz="2400" dirty="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Uloga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uličnih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sakupljača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sirovina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mogla</a:t>
            </a:r>
            <a:r>
              <a:rPr lang="en-US" sz="2400" dirty="0">
                <a:latin typeface="Times New Roman" pitchFamily="18" charset="0"/>
                <a:cs typeface="Times New Roman" pitchFamily="18" charset="0"/>
              </a:rPr>
              <a:t> bi da </a:t>
            </a:r>
            <a:r>
              <a:rPr lang="en-US" sz="2400" dirty="0" err="1">
                <a:latin typeface="Times New Roman" pitchFamily="18" charset="0"/>
                <a:cs typeface="Times New Roman" pitchFamily="18" charset="0"/>
              </a:rPr>
              <a:t>bude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posebno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značajna</a:t>
            </a:r>
            <a:r>
              <a:rPr lang="en-US" sz="2400" dirty="0">
                <a:latin typeface="Times New Roman" pitchFamily="18" charset="0"/>
                <a:cs typeface="Times New Roman" pitchFamily="18" charset="0"/>
              </a:rPr>
              <a:t> u </a:t>
            </a:r>
            <a:r>
              <a:rPr lang="en-US" sz="2400" dirty="0" err="1">
                <a:latin typeface="Times New Roman" pitchFamily="18" charset="0"/>
                <a:cs typeface="Times New Roman" pitchFamily="18" charset="0"/>
              </a:rPr>
              <a:t>sferi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reciklaže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nas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još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nije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nivou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razvijenih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zemalja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jer</a:t>
            </a:r>
            <a:r>
              <a:rPr lang="en-US" sz="2400" dirty="0">
                <a:latin typeface="Times New Roman" pitchFamily="18" charset="0"/>
                <a:cs typeface="Times New Roman" pitchFamily="18" charset="0"/>
              </a:rPr>
              <a:t> se u </a:t>
            </a:r>
            <a:r>
              <a:rPr lang="en-US" sz="2400" dirty="0" err="1">
                <a:latin typeface="Times New Roman" pitchFamily="18" charset="0"/>
                <a:cs typeface="Times New Roman" pitchFamily="18" charset="0"/>
              </a:rPr>
              <a:t>Srbiji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reciklira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šest</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osam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odsto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otpada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dok</a:t>
            </a:r>
            <a:r>
              <a:rPr lang="en-US" sz="2400" dirty="0">
                <a:latin typeface="Times New Roman" pitchFamily="18" charset="0"/>
                <a:cs typeface="Times New Roman" pitchFamily="18" charset="0"/>
              </a:rPr>
              <a:t> se </a:t>
            </a:r>
            <a:r>
              <a:rPr lang="en-US" sz="2400" dirty="0" err="1">
                <a:latin typeface="Times New Roman" pitchFamily="18" charset="0"/>
                <a:cs typeface="Times New Roman" pitchFamily="18" charset="0"/>
              </a:rPr>
              <a:t>taj</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procenat</a:t>
            </a:r>
            <a:r>
              <a:rPr lang="en-US" sz="2400" dirty="0">
                <a:latin typeface="Times New Roman" pitchFamily="18" charset="0"/>
                <a:cs typeface="Times New Roman" pitchFamily="18" charset="0"/>
              </a:rPr>
              <a:t> u </a:t>
            </a:r>
            <a:r>
              <a:rPr lang="en-US" sz="2400" dirty="0" err="1">
                <a:latin typeface="Times New Roman" pitchFamily="18" charset="0"/>
                <a:cs typeface="Times New Roman" pitchFamily="18" charset="0"/>
              </a:rPr>
              <a:t>Nemačkoj</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kreće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između</a:t>
            </a:r>
            <a:r>
              <a:rPr lang="en-US" sz="2400" dirty="0">
                <a:latin typeface="Times New Roman" pitchFamily="18" charset="0"/>
                <a:cs typeface="Times New Roman" pitchFamily="18" charset="0"/>
              </a:rPr>
              <a:t> 30 i 40 </a:t>
            </a:r>
            <a:r>
              <a:rPr lang="en-US" sz="2400" dirty="0" err="1">
                <a:latin typeface="Times New Roman" pitchFamily="18" charset="0"/>
                <a:cs typeface="Times New Roman" pitchFamily="18" charset="0"/>
              </a:rPr>
              <a:t>odsto</a:t>
            </a:r>
            <a:r>
              <a:rPr lang="en-US" sz="2400" dirty="0">
                <a:latin typeface="Times New Roman" pitchFamily="18" charset="0"/>
                <a:cs typeface="Times New Roman" pitchFamily="18" charset="0"/>
              </a:rPr>
              <a:t>, a u </a:t>
            </a:r>
            <a:r>
              <a:rPr lang="en-US" sz="2400" dirty="0" err="1">
                <a:latin typeface="Times New Roman" pitchFamily="18" charset="0"/>
                <a:cs typeface="Times New Roman" pitchFamily="18" charset="0"/>
              </a:rPr>
              <a:t>Japanu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između</a:t>
            </a:r>
            <a:r>
              <a:rPr lang="en-US" sz="2400" dirty="0">
                <a:latin typeface="Times New Roman" pitchFamily="18" charset="0"/>
                <a:cs typeface="Times New Roman" pitchFamily="18" charset="0"/>
              </a:rPr>
              <a:t> 80 i 90 </a:t>
            </a:r>
            <a:r>
              <a:rPr lang="en-US" sz="2400" dirty="0" err="1">
                <a:latin typeface="Times New Roman" pitchFamily="18" charset="0"/>
                <a:cs typeface="Times New Roman" pitchFamily="18" charset="0"/>
              </a:rPr>
              <a:t>odsto</a:t>
            </a:r>
            <a:r>
              <a:rPr lang="en-US" sz="2400" dirty="0">
                <a:latin typeface="Times New Roman" pitchFamily="18" charset="0"/>
                <a:cs typeface="Times New Roman" pitchFamily="18" charset="0"/>
              </a:rPr>
              <a:t>. </a:t>
            </a:r>
            <a:r>
              <a:rPr lang="sr-Latn-R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3878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t>Isečci iz tekstova</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sr-Latn-RS" sz="24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Oni </a:t>
            </a:r>
            <a:r>
              <a:rPr lang="en-US" sz="2600" dirty="0" err="1">
                <a:latin typeface="Times New Roman" pitchFamily="18" charset="0"/>
                <a:cs typeface="Times New Roman" pitchFamily="18" charset="0"/>
              </a:rPr>
              <a:t>reaguju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munjevito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Ukradenu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robu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prodaju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otpadima</a:t>
            </a:r>
            <a:r>
              <a:rPr lang="en-US" sz="2600" dirty="0">
                <a:latin typeface="Times New Roman" pitchFamily="18" charset="0"/>
                <a:cs typeface="Times New Roman" pitchFamily="18" charset="0"/>
              </a:rPr>
              <a:t>, a </a:t>
            </a:r>
            <a:r>
              <a:rPr lang="en-US" sz="2600" dirty="0" err="1">
                <a:latin typeface="Times New Roman" pitchFamily="18" charset="0"/>
                <a:cs typeface="Times New Roman" pitchFamily="18" charset="0"/>
              </a:rPr>
              <a:t>ovi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dalje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firmama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koje</a:t>
            </a:r>
            <a:r>
              <a:rPr lang="en-US" sz="2600" dirty="0">
                <a:latin typeface="Times New Roman" pitchFamily="18" charset="0"/>
                <a:cs typeface="Times New Roman" pitchFamily="18" charset="0"/>
              </a:rPr>
              <a:t> se </a:t>
            </a:r>
            <a:r>
              <a:rPr lang="en-US" sz="2600" dirty="0" err="1">
                <a:latin typeface="Times New Roman" pitchFamily="18" charset="0"/>
                <a:cs typeface="Times New Roman" pitchFamily="18" charset="0"/>
              </a:rPr>
              <a:t>bave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prometom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sekundarnih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sirovina</a:t>
            </a:r>
            <a:r>
              <a:rPr lang="en-US" sz="2600" dirty="0">
                <a:latin typeface="Times New Roman" pitchFamily="18" charset="0"/>
                <a:cs typeface="Times New Roman" pitchFamily="18" charset="0"/>
              </a:rPr>
              <a:t>, pa </a:t>
            </a:r>
            <a:r>
              <a:rPr lang="en-US" sz="2600" dirty="0" err="1">
                <a:latin typeface="Times New Roman" pitchFamily="18" charset="0"/>
                <a:cs typeface="Times New Roman" pitchFamily="18" charset="0"/>
              </a:rPr>
              <a:t>joj</a:t>
            </a:r>
            <a:r>
              <a:rPr lang="en-US" sz="2600" dirty="0">
                <a:latin typeface="Times New Roman" pitchFamily="18" charset="0"/>
                <a:cs typeface="Times New Roman" pitchFamily="18" charset="0"/>
              </a:rPr>
              <a:t> je </a:t>
            </a:r>
            <a:r>
              <a:rPr lang="en-US" sz="2600" dirty="0" err="1">
                <a:latin typeface="Times New Roman" pitchFamily="18" charset="0"/>
                <a:cs typeface="Times New Roman" pitchFamily="18" charset="0"/>
              </a:rPr>
              <a:t>teško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ući</a:t>
            </a:r>
            <a:r>
              <a:rPr lang="en-US" sz="2600" dirty="0">
                <a:latin typeface="Times New Roman" pitchFamily="18" charset="0"/>
                <a:cs typeface="Times New Roman" pitchFamily="18" charset="0"/>
              </a:rPr>
              <a:t> u </a:t>
            </a:r>
            <a:r>
              <a:rPr lang="en-US" sz="2600" dirty="0" err="1" smtClean="0">
                <a:latin typeface="Times New Roman" pitchFamily="18" charset="0"/>
                <a:cs typeface="Times New Roman" pitchFamily="18" charset="0"/>
              </a:rPr>
              <a:t>trag</a:t>
            </a:r>
            <a:r>
              <a:rPr lang="sr-Latn-RS" sz="2600" dirty="0" smtClean="0">
                <a:latin typeface="Times New Roman" pitchFamily="18" charset="0"/>
                <a:cs typeface="Times New Roman" pitchFamily="18" charset="0"/>
              </a:rPr>
              <a:t>“</a:t>
            </a:r>
          </a:p>
          <a:p>
            <a:endParaRPr lang="sr-Latn-RS" sz="2600" dirty="0">
              <a:latin typeface="Times New Roman" pitchFamily="18" charset="0"/>
              <a:cs typeface="Times New Roman" pitchFamily="18" charset="0"/>
            </a:endParaRPr>
          </a:p>
          <a:p>
            <a:r>
              <a:rPr lang="sr-Latn-R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Živimo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svi</a:t>
            </a:r>
            <a:r>
              <a:rPr lang="en-US" sz="2600" dirty="0" smtClean="0">
                <a:latin typeface="Times New Roman" pitchFamily="18" charset="0"/>
                <a:cs typeface="Times New Roman" pitchFamily="18" charset="0"/>
              </a:rPr>
              <a:t> od </a:t>
            </a:r>
            <a:r>
              <a:rPr lang="en-US" sz="2600" dirty="0" err="1" smtClean="0">
                <a:latin typeface="Times New Roman" pitchFamily="18" charset="0"/>
                <a:cs typeface="Times New Roman" pitchFamily="18" charset="0"/>
              </a:rPr>
              <a:t>ovoga</a:t>
            </a:r>
            <a:r>
              <a:rPr lang="en-US" sz="2600" dirty="0" smtClean="0">
                <a:latin typeface="Times New Roman" pitchFamily="18" charset="0"/>
                <a:cs typeface="Times New Roman" pitchFamily="18" charset="0"/>
              </a:rPr>
              <a:t> i </a:t>
            </a:r>
            <a:r>
              <a:rPr lang="en-US" sz="2600" dirty="0" err="1" smtClean="0">
                <a:latin typeface="Times New Roman" pitchFamily="18" charset="0"/>
                <a:cs typeface="Times New Roman" pitchFamily="18" charset="0"/>
              </a:rPr>
              <a:t>snalazimo</a:t>
            </a:r>
            <a:r>
              <a:rPr lang="en-US" sz="2600" dirty="0" smtClean="0">
                <a:latin typeface="Times New Roman" pitchFamily="18" charset="0"/>
                <a:cs typeface="Times New Roman" pitchFamily="18" charset="0"/>
              </a:rPr>
              <a:t> se </a:t>
            </a:r>
            <a:r>
              <a:rPr lang="en-US" sz="2600" dirty="0" err="1" smtClean="0">
                <a:latin typeface="Times New Roman" pitchFamily="18" charset="0"/>
                <a:cs typeface="Times New Roman" pitchFamily="18" charset="0"/>
              </a:rPr>
              <a:t>jer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nemamo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gde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šta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drugo</a:t>
            </a:r>
            <a:r>
              <a:rPr lang="en-US" sz="2600" dirty="0" smtClean="0">
                <a:latin typeface="Times New Roman" pitchFamily="18" charset="0"/>
                <a:cs typeface="Times New Roman" pitchFamily="18" charset="0"/>
              </a:rPr>
              <a:t> da </a:t>
            </a:r>
            <a:r>
              <a:rPr lang="en-US" sz="2600" dirty="0" err="1" smtClean="0">
                <a:latin typeface="Times New Roman" pitchFamily="18" charset="0"/>
                <a:cs typeface="Times New Roman" pitchFamily="18" charset="0"/>
              </a:rPr>
              <a:t>radimo</a:t>
            </a:r>
            <a:r>
              <a:rPr lang="en-US" sz="2600" dirty="0" smtClean="0">
                <a:latin typeface="Times New Roman" pitchFamily="18" charset="0"/>
                <a:cs typeface="Times New Roman" pitchFamily="18" charset="0"/>
              </a:rPr>
              <a:t>, a </a:t>
            </a:r>
            <a:r>
              <a:rPr lang="en-US" sz="2600" dirty="0" err="1" smtClean="0">
                <a:latin typeface="Times New Roman" pitchFamily="18" charset="0"/>
                <a:cs typeface="Times New Roman" pitchFamily="18" charset="0"/>
              </a:rPr>
              <a:t>mora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nešto</a:t>
            </a:r>
            <a:r>
              <a:rPr lang="en-US" sz="2600" dirty="0" smtClean="0">
                <a:latin typeface="Times New Roman" pitchFamily="18" charset="0"/>
                <a:cs typeface="Times New Roman" pitchFamily="18" charset="0"/>
              </a:rPr>
              <a:t> da se </a:t>
            </a:r>
            <a:r>
              <a:rPr lang="en-US" sz="2600" dirty="0" err="1" smtClean="0">
                <a:latin typeface="Times New Roman" pitchFamily="18" charset="0"/>
                <a:cs typeface="Times New Roman" pitchFamily="18" charset="0"/>
              </a:rPr>
              <a:t>radi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Ima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nas</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osmoro</a:t>
            </a:r>
            <a:r>
              <a:rPr lang="en-US" sz="2600" dirty="0" smtClean="0">
                <a:latin typeface="Times New Roman" pitchFamily="18" charset="0"/>
                <a:cs typeface="Times New Roman" pitchFamily="18" charset="0"/>
              </a:rPr>
              <a:t> u </a:t>
            </a:r>
            <a:r>
              <a:rPr lang="en-US" sz="2600" dirty="0" err="1" smtClean="0">
                <a:latin typeface="Times New Roman" pitchFamily="18" charset="0"/>
                <a:cs typeface="Times New Roman" pitchFamily="18" charset="0"/>
              </a:rPr>
              <a:t>porodici</a:t>
            </a:r>
            <a:r>
              <a:rPr lang="en-US" sz="2600" dirty="0" smtClean="0">
                <a:latin typeface="Times New Roman" pitchFamily="18" charset="0"/>
                <a:cs typeface="Times New Roman" pitchFamily="18" charset="0"/>
              </a:rPr>
              <a:t> i </a:t>
            </a:r>
            <a:r>
              <a:rPr lang="en-US" sz="2600" dirty="0" err="1" smtClean="0">
                <a:latin typeface="Times New Roman" pitchFamily="18" charset="0"/>
                <a:cs typeface="Times New Roman" pitchFamily="18" charset="0"/>
              </a:rPr>
              <a:t>niko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nije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zaposlen</a:t>
            </a:r>
            <a:r>
              <a:rPr lang="en-US" sz="2600"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Zarada</a:t>
            </a:r>
            <a:r>
              <a:rPr lang="en-US" sz="2600" b="1" dirty="0" smtClean="0">
                <a:latin typeface="Times New Roman" pitchFamily="18" charset="0"/>
                <a:cs typeface="Times New Roman" pitchFamily="18" charset="0"/>
              </a:rPr>
              <a:t> je od </a:t>
            </a:r>
            <a:r>
              <a:rPr lang="en-US" sz="2600" b="1" dirty="0" err="1" smtClean="0">
                <a:latin typeface="Times New Roman" pitchFamily="18" charset="0"/>
                <a:cs typeface="Times New Roman" pitchFamily="18" charset="0"/>
              </a:rPr>
              <a:t>danas</a:t>
            </a:r>
            <a:r>
              <a:rPr lang="en-US" sz="2600" b="1" dirty="0" smtClean="0">
                <a:latin typeface="Times New Roman" pitchFamily="18" charset="0"/>
                <a:cs typeface="Times New Roman" pitchFamily="18" charset="0"/>
              </a:rPr>
              <a:t> do sutra</a:t>
            </a:r>
            <a:r>
              <a:rPr lang="en-US" sz="2600" dirty="0" smtClean="0">
                <a:latin typeface="Times New Roman" pitchFamily="18" charset="0"/>
                <a:cs typeface="Times New Roman" pitchFamily="18" charset="0"/>
              </a:rPr>
              <a:t>.</a:t>
            </a:r>
            <a:r>
              <a:rPr lang="sr-Latn-RS" sz="26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 </a:t>
            </a:r>
            <a:endParaRPr lang="sr-Latn-RS" sz="2600" dirty="0" smtClean="0">
              <a:latin typeface="Times New Roman" pitchFamily="18" charset="0"/>
              <a:cs typeface="Times New Roman" pitchFamily="18" charset="0"/>
            </a:endParaRPr>
          </a:p>
          <a:p>
            <a:endParaRPr lang="sr-Latn-RS" sz="2600" dirty="0">
              <a:latin typeface="Times New Roman" pitchFamily="18" charset="0"/>
              <a:cs typeface="Times New Roman" pitchFamily="18" charset="0"/>
            </a:endParaRPr>
          </a:p>
          <a:p>
            <a:r>
              <a:rPr lang="sr-Latn-R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Jedino</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ako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provedete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ovim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ljudima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neko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vreme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možete</a:t>
            </a:r>
            <a:r>
              <a:rPr lang="en-US" sz="2600" dirty="0">
                <a:latin typeface="Times New Roman" pitchFamily="18" charset="0"/>
                <a:cs typeface="Times New Roman" pitchFamily="18" charset="0"/>
              </a:rPr>
              <a:t> da </a:t>
            </a:r>
            <a:r>
              <a:rPr lang="en-US" sz="2600" dirty="0" err="1">
                <a:latin typeface="Times New Roman" pitchFamily="18" charset="0"/>
                <a:cs typeface="Times New Roman" pitchFamily="18" charset="0"/>
              </a:rPr>
              <a:t>shvatite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kako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im</a:t>
            </a:r>
            <a:r>
              <a:rPr lang="en-US" sz="2600" dirty="0">
                <a:latin typeface="Times New Roman" pitchFamily="18" charset="0"/>
                <a:cs typeface="Times New Roman" pitchFamily="18" charset="0"/>
              </a:rPr>
              <a:t> je. </a:t>
            </a:r>
            <a:r>
              <a:rPr lang="en-US" sz="2600" b="1" dirty="0" err="1">
                <a:latin typeface="Times New Roman" pitchFamily="18" charset="0"/>
                <a:cs typeface="Times New Roman" pitchFamily="18" charset="0"/>
              </a:rPr>
              <a:t>Većina</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njih</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radi</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bez</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rukavica</a:t>
            </a:r>
            <a:r>
              <a:rPr lang="en-US" sz="2600" b="1" dirty="0">
                <a:latin typeface="Times New Roman" pitchFamily="18" charset="0"/>
                <a:cs typeface="Times New Roman" pitchFamily="18" charset="0"/>
              </a:rPr>
              <a:t> i </a:t>
            </a:r>
            <a:r>
              <a:rPr lang="en-US" sz="2600" b="1" dirty="0" err="1">
                <a:latin typeface="Times New Roman" pitchFamily="18" charset="0"/>
                <a:cs typeface="Times New Roman" pitchFamily="18" charset="0"/>
              </a:rPr>
              <a:t>ikakve</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zaštitne</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opreme</a:t>
            </a:r>
            <a:r>
              <a:rPr lang="en-US" sz="2600" dirty="0">
                <a:latin typeface="Times New Roman" pitchFamily="18" charset="0"/>
                <a:cs typeface="Times New Roman" pitchFamily="18" charset="0"/>
              </a:rPr>
              <a:t>, a </a:t>
            </a:r>
            <a:r>
              <a:rPr lang="en-US" sz="2600" dirty="0" err="1">
                <a:latin typeface="Times New Roman" pitchFamily="18" charset="0"/>
                <a:cs typeface="Times New Roman" pitchFamily="18" charset="0"/>
              </a:rPr>
              <a:t>ono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što</a:t>
            </a:r>
            <a:r>
              <a:rPr lang="en-US" sz="2600" dirty="0">
                <a:latin typeface="Times New Roman" pitchFamily="18" charset="0"/>
                <a:cs typeface="Times New Roman" pitchFamily="18" charset="0"/>
              </a:rPr>
              <a:t> je </a:t>
            </a:r>
            <a:r>
              <a:rPr lang="en-US" sz="2600" dirty="0" err="1">
                <a:latin typeface="Times New Roman" pitchFamily="18" charset="0"/>
                <a:cs typeface="Times New Roman" pitchFamily="18" charset="0"/>
              </a:rPr>
              <a:t>teško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preneti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fotografijom</a:t>
            </a:r>
            <a:r>
              <a:rPr lang="en-US" sz="2600" dirty="0">
                <a:latin typeface="Times New Roman" pitchFamily="18" charset="0"/>
                <a:cs typeface="Times New Roman" pitchFamily="18" charset="0"/>
              </a:rPr>
              <a:t> je </a:t>
            </a:r>
            <a:r>
              <a:rPr lang="en-US" sz="2600" dirty="0" err="1">
                <a:latin typeface="Times New Roman" pitchFamily="18" charset="0"/>
                <a:cs typeface="Times New Roman" pitchFamily="18" charset="0"/>
              </a:rPr>
              <a:t>prašina</a:t>
            </a:r>
            <a:r>
              <a:rPr lang="en-US" sz="2600" dirty="0">
                <a:latin typeface="Times New Roman" pitchFamily="18" charset="0"/>
                <a:cs typeface="Times New Roman" pitchFamily="18" charset="0"/>
              </a:rPr>
              <a:t> i </a:t>
            </a:r>
            <a:r>
              <a:rPr lang="en-US" sz="2600" dirty="0" err="1">
                <a:latin typeface="Times New Roman" pitchFamily="18" charset="0"/>
                <a:cs typeface="Times New Roman" pitchFamily="18" charset="0"/>
              </a:rPr>
              <a:t>miris</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koji</a:t>
            </a:r>
            <a:r>
              <a:rPr lang="en-US" sz="2600" dirty="0">
                <a:latin typeface="Times New Roman" pitchFamily="18" charset="0"/>
                <a:cs typeface="Times New Roman" pitchFamily="18" charset="0"/>
              </a:rPr>
              <a:t> se </a:t>
            </a:r>
            <a:r>
              <a:rPr lang="en-US" sz="2600" dirty="0" err="1">
                <a:latin typeface="Times New Roman" pitchFamily="18" charset="0"/>
                <a:cs typeface="Times New Roman" pitchFamily="18" charset="0"/>
              </a:rPr>
              <a:t>širi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deponijom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kojoj</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oni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skoro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svakoga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dana</a:t>
            </a:r>
            <a:r>
              <a:rPr lang="en-US" sz="2600" dirty="0">
                <a:latin typeface="Times New Roman" pitchFamily="18" charset="0"/>
                <a:cs typeface="Times New Roman" pitchFamily="18" charset="0"/>
              </a:rPr>
              <a:t> - </a:t>
            </a:r>
            <a:r>
              <a:rPr lang="en-US" sz="2600" dirty="0" err="1">
                <a:latin typeface="Times New Roman" pitchFamily="18" charset="0"/>
                <a:cs typeface="Times New Roman" pitchFamily="18" charset="0"/>
              </a:rPr>
              <a:t>kaže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Dragan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Kujundžić</a:t>
            </a:r>
            <a:r>
              <a:rPr lang="en-US" sz="2600" dirty="0" smtClean="0">
                <a:latin typeface="Times New Roman" pitchFamily="18" charset="0"/>
                <a:cs typeface="Times New Roman" pitchFamily="18" charset="0"/>
              </a:rPr>
              <a:t>.</a:t>
            </a:r>
            <a:r>
              <a:rPr lang="sr-Latn-R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751292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sr-Latn-RS" dirty="0" smtClean="0"/>
              <a:t>Isečci iz tekstova</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sr-Latn-RS" sz="2400" dirty="0" smtClean="0">
                <a:latin typeface="Times New Roman" pitchFamily="18" charset="0"/>
                <a:cs typeface="Times New Roman" pitchFamily="18" charset="0"/>
              </a:rPr>
              <a:t>„G</a:t>
            </a:r>
            <a:r>
              <a:rPr lang="en-US" sz="2400" dirty="0" err="1" smtClean="0">
                <a:latin typeface="Times New Roman" pitchFamily="18" charset="0"/>
                <a:cs typeface="Times New Roman" pitchFamily="18" charset="0"/>
              </a:rPr>
              <a:t>otovo</a:t>
            </a:r>
            <a:r>
              <a:rPr lang="en-US" sz="2400" dirty="0" smtClean="0">
                <a:latin typeface="Times New Roman" pitchFamily="18" charset="0"/>
                <a:cs typeface="Times New Roman" pitchFamily="18" charset="0"/>
              </a:rPr>
              <a:t> 95 </a:t>
            </a:r>
            <a:r>
              <a:rPr lang="en-US" sz="2400" dirty="0" err="1" smtClean="0">
                <a:latin typeface="Times New Roman" pitchFamily="18" charset="0"/>
                <a:cs typeface="Times New Roman" pitchFamily="18" charset="0"/>
              </a:rPr>
              <a:t>odsto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sekundarnih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sirovina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zemlji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prikupe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upravo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sakupljači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pritom</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nisu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prijavljeni</a:t>
            </a:r>
            <a:r>
              <a:rPr lang="en-US" sz="2400" b="1" dirty="0" smtClean="0">
                <a:latin typeface="Times New Roman" pitchFamily="18" charset="0"/>
                <a:cs typeface="Times New Roman" pitchFamily="18" charset="0"/>
              </a:rPr>
              <a:t> i </a:t>
            </a:r>
            <a:r>
              <a:rPr lang="en-US" sz="2400" b="1" dirty="0" err="1" smtClean="0">
                <a:latin typeface="Times New Roman" pitchFamily="18" charset="0"/>
                <a:cs typeface="Times New Roman" pitchFamily="18" charset="0"/>
              </a:rPr>
              <a:t>nemaju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nikakvo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zdravstveno</a:t>
            </a:r>
            <a:r>
              <a:rPr lang="en-US" sz="2400" b="1" dirty="0" smtClean="0">
                <a:latin typeface="Times New Roman" pitchFamily="18" charset="0"/>
                <a:cs typeface="Times New Roman" pitchFamily="18" charset="0"/>
              </a:rPr>
              <a:t> i </a:t>
            </a:r>
            <a:r>
              <a:rPr lang="en-US" sz="2400" b="1" dirty="0" err="1" smtClean="0">
                <a:latin typeface="Times New Roman" pitchFamily="18" charset="0"/>
                <a:cs typeface="Times New Roman" pitchFamily="18" charset="0"/>
              </a:rPr>
              <a:t>penziono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osiguranje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Njihov</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radni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više</a:t>
            </a:r>
            <a:r>
              <a:rPr lang="en-US" sz="2400" dirty="0" smtClean="0">
                <a:latin typeface="Times New Roman" pitchFamily="18" charset="0"/>
                <a:cs typeface="Times New Roman" pitchFamily="18" charset="0"/>
              </a:rPr>
              <a:t> od 14 sati, a od </a:t>
            </a:r>
            <a:r>
              <a:rPr lang="en-US" sz="2400" dirty="0" err="1" smtClean="0">
                <a:latin typeface="Times New Roman" pitchFamily="18" charset="0"/>
                <a:cs typeface="Times New Roman" pitchFamily="18" charset="0"/>
              </a:rPr>
              <a:t>svakog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kilograma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sirovine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sakupe</a:t>
            </a:r>
            <a:r>
              <a:rPr lang="en-US" sz="2400" dirty="0" smtClean="0">
                <a:latin typeface="Times New Roman" pitchFamily="18" charset="0"/>
                <a:cs typeface="Times New Roman" pitchFamily="18" charset="0"/>
              </a:rPr>
              <a:t> i </a:t>
            </a:r>
            <a:r>
              <a:rPr lang="en-US" sz="2400" dirty="0" err="1" smtClean="0">
                <a:latin typeface="Times New Roman" pitchFamily="18" charset="0"/>
                <a:cs typeface="Times New Roman" pitchFamily="18" charset="0"/>
              </a:rPr>
              <a:t>prodaju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republički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budžet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izdvaja</a:t>
            </a:r>
            <a:r>
              <a:rPr lang="en-US" sz="2400" dirty="0" smtClean="0">
                <a:latin typeface="Times New Roman" pitchFamily="18" charset="0"/>
                <a:cs typeface="Times New Roman" pitchFamily="18" charset="0"/>
              </a:rPr>
              <a:t> se 29,9 </a:t>
            </a:r>
            <a:r>
              <a:rPr lang="en-US" sz="2400" dirty="0" err="1" smtClean="0">
                <a:latin typeface="Times New Roman" pitchFamily="18" charset="0"/>
                <a:cs typeface="Times New Roman" pitchFamily="18" charset="0"/>
              </a:rPr>
              <a:t>odsto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tako</a:t>
            </a:r>
            <a:r>
              <a:rPr lang="en-US" sz="2400" dirty="0" smtClean="0">
                <a:latin typeface="Times New Roman" pitchFamily="18" charset="0"/>
                <a:cs typeface="Times New Roman" pitchFamily="18" charset="0"/>
              </a:rPr>
              <a:t> da se </a:t>
            </a:r>
            <a:r>
              <a:rPr lang="en-US" sz="2400" dirty="0" err="1" smtClean="0">
                <a:latin typeface="Times New Roman" pitchFamily="18" charset="0"/>
                <a:cs typeface="Times New Roman" pitchFamily="18" charset="0"/>
              </a:rPr>
              <a:t>prošle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godine</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budžet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slilo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više</a:t>
            </a:r>
            <a:r>
              <a:rPr lang="en-US" sz="2400" dirty="0" smtClean="0">
                <a:latin typeface="Times New Roman" pitchFamily="18" charset="0"/>
                <a:cs typeface="Times New Roman" pitchFamily="18" charset="0"/>
              </a:rPr>
              <a:t> od 50 </a:t>
            </a:r>
            <a:r>
              <a:rPr lang="en-US" sz="2400" dirty="0" err="1" smtClean="0">
                <a:latin typeface="Times New Roman" pitchFamily="18" charset="0"/>
                <a:cs typeface="Times New Roman" pitchFamily="18" charset="0"/>
              </a:rPr>
              <a:t>miliona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evra</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a:t>
            </a:r>
          </a:p>
          <a:p>
            <a:endParaRPr lang="sr-Latn-RS" sz="2400" dirty="0">
              <a:latin typeface="Times New Roman" pitchFamily="18" charset="0"/>
              <a:cs typeface="Times New Roman" pitchFamily="18" charset="0"/>
            </a:endParaRPr>
          </a:p>
          <a:p>
            <a:r>
              <a:rPr lang="sr-Latn-R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Cilj</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SWIFT </a:t>
            </a:r>
            <a:r>
              <a:rPr lang="en-US" sz="2400" dirty="0" err="1">
                <a:latin typeface="Times New Roman" pitchFamily="18" charset="0"/>
                <a:cs typeface="Times New Roman" pitchFamily="18" charset="0"/>
              </a:rPr>
              <a:t>Inicijative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Inicijativa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održivo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upravljanje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otpadom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zarad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zdravijeg</a:t>
            </a:r>
            <a:r>
              <a:rPr lang="en-US" sz="2400" dirty="0">
                <a:latin typeface="Times New Roman" pitchFamily="18" charset="0"/>
                <a:cs typeface="Times New Roman" pitchFamily="18" charset="0"/>
              </a:rPr>
              <a:t> sutra) je da </a:t>
            </a:r>
            <a:r>
              <a:rPr lang="en-US" sz="2400" dirty="0" err="1">
                <a:latin typeface="Times New Roman" pitchFamily="18" charset="0"/>
                <a:cs typeface="Times New Roman" pitchFamily="18" charset="0"/>
              </a:rPr>
              <a:t>omogući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neformalnim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sakupljačima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otpada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veće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prihode</a:t>
            </a:r>
            <a:r>
              <a:rPr lang="en-US" sz="2400" dirty="0">
                <a:latin typeface="Times New Roman" pitchFamily="18" charset="0"/>
                <a:cs typeface="Times New Roman" pitchFamily="18" charset="0"/>
              </a:rPr>
              <a:t> i </a:t>
            </a:r>
            <a:r>
              <a:rPr lang="en-US" sz="2400" dirty="0" err="1">
                <a:latin typeface="Times New Roman" pitchFamily="18" charset="0"/>
                <a:cs typeface="Times New Roman" pitchFamily="18" charset="0"/>
              </a:rPr>
              <a:t>poboljša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pristup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državnim</a:t>
            </a:r>
            <a:r>
              <a:rPr lang="en-US" sz="2400" dirty="0">
                <a:latin typeface="Times New Roman" pitchFamily="18" charset="0"/>
                <a:cs typeface="Times New Roman" pitchFamily="18" charset="0"/>
              </a:rPr>
              <a:t> i </a:t>
            </a:r>
            <a:r>
              <a:rPr lang="en-US" sz="2400" dirty="0" err="1">
                <a:latin typeface="Times New Roman" pitchFamily="18" charset="0"/>
                <a:cs typeface="Times New Roman" pitchFamily="18" charset="0"/>
              </a:rPr>
              <a:t>lokalnim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uslugama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poput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zdravstva</a:t>
            </a:r>
            <a:r>
              <a:rPr lang="en-US" sz="2400" dirty="0">
                <a:latin typeface="Times New Roman" pitchFamily="18" charset="0"/>
                <a:cs typeface="Times New Roman" pitchFamily="18" charset="0"/>
              </a:rPr>
              <a:t> i </a:t>
            </a:r>
            <a:r>
              <a:rPr lang="en-US" sz="2400" dirty="0" err="1">
                <a:latin typeface="Times New Roman" pitchFamily="18" charset="0"/>
                <a:cs typeface="Times New Roman" pitchFamily="18" charset="0"/>
              </a:rPr>
              <a:t>obrazovanja</a:t>
            </a:r>
            <a:r>
              <a:rPr lang="en-US"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96759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1422</Words>
  <Application>Microsoft Office PowerPoint</Application>
  <PresentationFormat>On-screen Show (4:3)</PresentationFormat>
  <Paragraphs>100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Samostalni sakupljači u medijima </vt:lpstr>
      <vt:lpstr>Analiza medija</vt:lpstr>
      <vt:lpstr>Naslovi u štampi</vt:lpstr>
      <vt:lpstr>Naslovi u  štampi</vt:lpstr>
      <vt:lpstr>PowerPoint Presentation</vt:lpstr>
      <vt:lpstr>O sakupljačima sirovina se u našoj štampi najviše govori u socijalnom smislu, a i to sporadično. </vt:lpstr>
      <vt:lpstr>Isečci iz tekstova</vt:lpstr>
      <vt:lpstr>Isečci iz tekstova</vt:lpstr>
      <vt:lpstr>Isečci iz tekstova</vt:lpstr>
      <vt:lpstr>Isečci iz tekstova</vt:lpstr>
      <vt:lpstr>Isečci iz tekstova</vt:lpstr>
      <vt:lpstr>Isečci iz tekstova</vt:lpstr>
      <vt:lpstr>Komentari čitalaca</vt:lpstr>
      <vt:lpstr>Komentari čitalaca</vt:lpstr>
      <vt:lpstr>Komentari čitalaca</vt:lpstr>
      <vt:lpstr>Komentari čitalaca</vt:lpstr>
      <vt:lpstr>Komentari čitalaca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Samostalni sakupljači u medijima</dc:title>
  <dc:creator>Sanja Jovanovic</dc:creator>
  <cp:lastModifiedBy>Sanja Jovanovic</cp:lastModifiedBy>
  <cp:revision>13</cp:revision>
  <dcterms:created xsi:type="dcterms:W3CDTF">2011-11-07T11:34:50Z</dcterms:created>
  <dcterms:modified xsi:type="dcterms:W3CDTF">2011-11-07T13:12:44Z</dcterms:modified>
</cp:coreProperties>
</file>